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9753600" cy="13004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lvl1pPr>
    <a:lvl2pPr marL="0" marR="0" indent="45720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lvl2pPr>
    <a:lvl3pPr marL="0" marR="0" indent="91440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576672"/>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b="def" i="def"/>
      <a:tcStyle>
        <a:tcBdr/>
        <a:fill>
          <a:solidFill>
            <a:srgbClr val="ECEEEE"/>
          </a:solidFill>
        </a:fill>
      </a:tcStyle>
    </a:band2H>
    <a:firstCol>
      <a:tcTxStyle b="on" i="off">
        <a:font>
          <a:latin typeface="Graphik Semibold"/>
          <a:ea typeface="Graphik Semibold"/>
          <a:cs typeface="Graphik Semibold"/>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chemeClr val="accent3">
              <a:hueOff val="605575"/>
              <a:satOff val="15655"/>
              <a:lumOff val="22628"/>
            </a:schemeClr>
          </a:solidFill>
        </a:fill>
      </a:tcStyle>
    </a:firstCol>
    <a:lastRow>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chemeClr val="accent3"/>
          </a:solidFill>
        </a:fill>
      </a:tcStyle>
    </a:firstRow>
  </a:tblStyle>
  <a:tblStyle styleId="{CF821DB8-F4EB-4A41-A1BA-3FCAFE7338EE}" styleName="">
    <a:tblBg/>
    <a:wholeTbl>
      <a:tcTxStyle b="off" i="off">
        <a:font>
          <a:latin typeface="Graphik"/>
          <a:ea typeface="Graphik"/>
          <a:cs typeface="Graphik"/>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b="def" i="def"/>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3175" cap="flat">
              <a:solidFill>
                <a:srgbClr val="5E5E5E"/>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noFill/>
        </a:fill>
      </a:tcStyle>
    </a:wholeTbl>
    <a:band2H>
      <a:tcTxStyle b="def" i="def"/>
      <a:tcStyle>
        <a:tcBdr/>
        <a:fill>
          <a:solidFill>
            <a:srgbClr val="ECEEEF"/>
          </a:solidFill>
        </a:fill>
      </a:tcStyle>
    </a:band2H>
    <a:firstCol>
      <a:tcTxStyle b="on" i="off">
        <a:font>
          <a:latin typeface="Graphik Semibold"/>
          <a:ea typeface="Graphik Semibold"/>
          <a:cs typeface="Graphik Semibold"/>
        </a:font>
        <a:srgbClr val="FFFFFF"/>
      </a:tcTxStyle>
      <a:tcStyle>
        <a:tcBdr>
          <a:left>
            <a:ln w="3175" cap="flat">
              <a:solidFill>
                <a:srgbClr val="A6AAA9"/>
              </a:solidFill>
              <a:prstDash val="solid"/>
              <a:miter lim="400000"/>
            </a:ln>
          </a:left>
          <a:right>
            <a:ln w="3175" cap="flat">
              <a:solidFill>
                <a:srgbClr val="5E5E5E"/>
              </a:solidFill>
              <a:prstDash val="solid"/>
              <a:miter lim="400000"/>
            </a:ln>
          </a:right>
          <a:top>
            <a:ln w="3175" cap="flat">
              <a:solidFill>
                <a:srgbClr val="5E5E5E"/>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3175" cap="flat">
              <a:solidFill>
                <a:srgbClr val="A7AAA9"/>
              </a:solidFill>
              <a:prstDash val="solid"/>
              <a:miter lim="400000"/>
            </a:ln>
          </a:left>
          <a:right>
            <a:ln w="3175" cap="flat">
              <a:solidFill>
                <a:srgbClr val="A7AAA9"/>
              </a:solidFill>
              <a:prstDash val="solid"/>
              <a:miter lim="400000"/>
            </a:ln>
          </a:right>
          <a:top>
            <a:ln w="12700" cap="flat">
              <a:solidFill>
                <a:schemeClr val="accent2">
                  <a:hueOff val="240640"/>
                  <a:satOff val="2542"/>
                  <a:lumOff val="-13198"/>
                </a:schemeClr>
              </a:solidFill>
              <a:prstDash val="solid"/>
              <a:miter lim="400000"/>
            </a:ln>
          </a:top>
          <a:bottom>
            <a:ln w="3175" cap="flat">
              <a:solidFill>
                <a:srgbClr val="A6AAA9"/>
              </a:solidFill>
              <a:prstDash val="solid"/>
              <a:miter lim="400000"/>
            </a:ln>
          </a:bottom>
          <a:insideH>
            <a:ln w="3175" cap="flat">
              <a:solidFill>
                <a:srgbClr val="A7AAA9"/>
              </a:solidFill>
              <a:prstDash val="solid"/>
              <a:miter lim="400000"/>
            </a:ln>
          </a:insideH>
          <a:insideV>
            <a:ln w="3175" cap="flat">
              <a:solidFill>
                <a:srgbClr val="A7AAA9"/>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3175" cap="flat">
              <a:solidFill>
                <a:srgbClr val="5E5E5E"/>
              </a:solidFill>
              <a:prstDash val="solid"/>
              <a:miter lim="400000"/>
            </a:ln>
          </a:left>
          <a:right>
            <a:ln w="3175" cap="flat">
              <a:solidFill>
                <a:srgbClr val="5E5E5E"/>
              </a:solidFill>
              <a:prstDash val="solid"/>
              <a:miter lim="400000"/>
            </a:ln>
          </a:right>
          <a:top>
            <a:ln w="3175" cap="flat">
              <a:solidFill>
                <a:srgbClr val="A6AAA9"/>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b="def" i="def"/>
      <a:tcStyle>
        <a:tcBdr/>
        <a:fill>
          <a:solidFill>
            <a:srgbClr val="EDEEEF"/>
          </a:solidFill>
        </a:fill>
      </a:tcStyle>
    </a:band2H>
    <a:firstCol>
      <a:tcTxStyle b="on" i="off">
        <a:font>
          <a:latin typeface="Graphik Semibold"/>
          <a:ea typeface="Graphik Semibold"/>
          <a:cs typeface="Graphik Semibold"/>
        </a:font>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
    <p:spTree>
      <p:nvGrpSpPr>
        <p:cNvPr id="1" name=""/>
        <p:cNvGrpSpPr/>
        <p:nvPr/>
      </p:nvGrpSpPr>
      <p:grpSpPr>
        <a:xfrm>
          <a:off x="0" y="0"/>
          <a:ext cx="0" cy="0"/>
          <a:chOff x="0" y="0"/>
          <a:chExt cx="0" cy="0"/>
        </a:xfrm>
      </p:grpSpPr>
      <p:sp>
        <p:nvSpPr>
          <p:cNvPr id="11" name="プレゼンテーションのタイトル"/>
          <p:cNvSpPr txBox="1"/>
          <p:nvPr>
            <p:ph type="title" hasCustomPrompt="1"/>
          </p:nvPr>
        </p:nvSpPr>
        <p:spPr>
          <a:prstGeom prst="rect">
            <a:avLst/>
          </a:prstGeom>
        </p:spPr>
        <p:txBody>
          <a:bodyPr/>
          <a:lstStyle/>
          <a:p>
            <a:pPr/>
            <a:r>
              <a:t>プレゼンテーションのタイトル</a:t>
            </a:r>
          </a:p>
        </p:txBody>
      </p:sp>
      <p:sp>
        <p:nvSpPr>
          <p:cNvPr id="12" name="本文レベル1…"/>
          <p:cNvSpPr txBox="1"/>
          <p:nvPr>
            <p:ph type="body" sz="quarter" idx="1" hasCustomPrompt="1"/>
          </p:nvPr>
        </p:nvSpPr>
        <p:spPr>
          <a:prstGeom prst="rect">
            <a:avLst/>
          </a:prstGeom>
        </p:spPr>
        <p:txBody>
          <a:bodyPr/>
          <a:lstStyle/>
          <a:p>
            <a:pPr/>
            <a:r>
              <a:t>プレゼンテーションのサブタイトル</a:t>
            </a:r>
          </a:p>
          <a:p>
            <a:pPr lvl="1"/>
            <a:r>
              <a:t/>
            </a:r>
          </a:p>
          <a:p>
            <a:pPr lvl="2"/>
            <a:r>
              <a:t/>
            </a:r>
          </a:p>
          <a:p>
            <a:pPr lvl="3"/>
            <a:r>
              <a:t/>
            </a:r>
          </a:p>
          <a:p>
            <a:pPr lvl="4"/>
            <a:r>
              <a:t/>
            </a:r>
          </a:p>
        </p:txBody>
      </p:sp>
      <p:sp>
        <p:nvSpPr>
          <p:cNvPr id="13" name="作者と日付"/>
          <p:cNvSpPr txBox="1"/>
          <p:nvPr>
            <p:ph type="body" sz="quarter" idx="21" hasCustomPrompt="1"/>
          </p:nvPr>
        </p:nvSpPr>
        <p:spPr>
          <a:xfrm>
            <a:off x="533400" y="9152912"/>
            <a:ext cx="8686800" cy="321946"/>
          </a:xfrm>
          <a:prstGeom prst="rect">
            <a:avLst/>
          </a:prstGeom>
        </p:spPr>
        <p:txBody>
          <a:bodyPr/>
          <a:lstStyle>
            <a:lvl1pPr defTabSz="571368">
              <a:defRPr spc="-18" sz="1898">
                <a:latin typeface="Graphik Medium"/>
                <a:ea typeface="Graphik Medium"/>
                <a:cs typeface="Graphik Medium"/>
                <a:sym typeface="Graphik Medium"/>
              </a:defRPr>
            </a:lvl1pPr>
          </a:lstStyle>
          <a:p>
            <a:pPr/>
            <a:r>
              <a:t>作者と日付</a:t>
            </a:r>
          </a:p>
        </p:txBody>
      </p:sp>
      <p:sp>
        <p:nvSpPr>
          <p:cNvPr id="1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ステートメント">
    <p:spTree>
      <p:nvGrpSpPr>
        <p:cNvPr id="1" name=""/>
        <p:cNvGrpSpPr/>
        <p:nvPr/>
      </p:nvGrpSpPr>
      <p:grpSpPr>
        <a:xfrm>
          <a:off x="0" y="0"/>
          <a:ext cx="0" cy="0"/>
          <a:chOff x="0" y="0"/>
          <a:chExt cx="0" cy="0"/>
        </a:xfrm>
      </p:grpSpPr>
      <p:sp>
        <p:nvSpPr>
          <p:cNvPr id="98" name="本文レベル1…"/>
          <p:cNvSpPr txBox="1"/>
          <p:nvPr>
            <p:ph type="body" sz="half" idx="1" hasCustomPrompt="1"/>
          </p:nvPr>
        </p:nvSpPr>
        <p:spPr>
          <a:xfrm>
            <a:off x="533400" y="4683125"/>
            <a:ext cx="8686800" cy="3333750"/>
          </a:xfrm>
          <a:prstGeom prst="rect">
            <a:avLst/>
          </a:prstGeom>
        </p:spPr>
        <p:txBody>
          <a:bodyPr anchor="ctr"/>
          <a:lstStyle>
            <a:lvl1pPr defTabSz="2319866">
              <a:lnSpc>
                <a:spcPct val="80000"/>
              </a:lnSpc>
              <a:defRPr spc="0" sz="10800">
                <a:latin typeface="Canela Regular"/>
                <a:ea typeface="Canela Regular"/>
                <a:cs typeface="Canela Regular"/>
                <a:sym typeface="Canela Regular"/>
              </a:defRPr>
            </a:lvl1pPr>
            <a:lvl2pPr defTabSz="2319866">
              <a:lnSpc>
                <a:spcPct val="80000"/>
              </a:lnSpc>
              <a:defRPr spc="0" sz="10800">
                <a:latin typeface="Canela Regular"/>
                <a:ea typeface="Canela Regular"/>
                <a:cs typeface="Canela Regular"/>
                <a:sym typeface="Canela Regular"/>
              </a:defRPr>
            </a:lvl2pPr>
            <a:lvl3pPr defTabSz="2319866">
              <a:lnSpc>
                <a:spcPct val="80000"/>
              </a:lnSpc>
              <a:defRPr spc="0" sz="10800">
                <a:latin typeface="Canela Regular"/>
                <a:ea typeface="Canela Regular"/>
                <a:cs typeface="Canela Regular"/>
                <a:sym typeface="Canela Regular"/>
              </a:defRPr>
            </a:lvl3pPr>
            <a:lvl4pPr defTabSz="2319866">
              <a:lnSpc>
                <a:spcPct val="80000"/>
              </a:lnSpc>
              <a:defRPr spc="0" sz="10800">
                <a:latin typeface="Canela Regular"/>
                <a:ea typeface="Canela Regular"/>
                <a:cs typeface="Canela Regular"/>
                <a:sym typeface="Canela Regular"/>
              </a:defRPr>
            </a:lvl4pPr>
            <a:lvl5pPr defTabSz="2319866">
              <a:lnSpc>
                <a:spcPct val="80000"/>
              </a:lnSpc>
              <a:defRPr spc="0" sz="10800">
                <a:latin typeface="Canela Regular"/>
                <a:ea typeface="Canela Regular"/>
                <a:cs typeface="Canela Regular"/>
                <a:sym typeface="Canela Regular"/>
              </a:defRPr>
            </a:lvl5pPr>
          </a:lstStyle>
          <a:p>
            <a:pPr/>
            <a:r>
              <a:t>ステートメント</a:t>
            </a:r>
          </a:p>
          <a:p>
            <a:pPr lvl="1"/>
            <a:r>
              <a:t/>
            </a:r>
          </a:p>
          <a:p>
            <a:pPr lvl="2"/>
            <a:r>
              <a:t/>
            </a:r>
          </a:p>
          <a:p>
            <a:pPr lvl="3"/>
            <a:r>
              <a:t/>
            </a:r>
          </a:p>
          <a:p>
            <a:pPr lvl="4"/>
            <a:r>
              <a:t/>
            </a:r>
          </a:p>
        </p:txBody>
      </p:sp>
      <p:sp>
        <p:nvSpPr>
          <p:cNvPr id="99"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ビッグファクト">
    <p:spTree>
      <p:nvGrpSpPr>
        <p:cNvPr id="1" name=""/>
        <p:cNvGrpSpPr/>
        <p:nvPr/>
      </p:nvGrpSpPr>
      <p:grpSpPr>
        <a:xfrm>
          <a:off x="0" y="0"/>
          <a:ext cx="0" cy="0"/>
          <a:chOff x="0" y="0"/>
          <a:chExt cx="0" cy="0"/>
        </a:xfrm>
      </p:grpSpPr>
      <p:sp>
        <p:nvSpPr>
          <p:cNvPr id="106" name="本文レベル1…"/>
          <p:cNvSpPr txBox="1"/>
          <p:nvPr>
            <p:ph type="body" sz="half" idx="1" hasCustomPrompt="1"/>
          </p:nvPr>
        </p:nvSpPr>
        <p:spPr>
          <a:xfrm>
            <a:off x="533400" y="4289362"/>
            <a:ext cx="8686800" cy="3117779"/>
          </a:xfrm>
          <a:prstGeom prst="rect">
            <a:avLst/>
          </a:prstGeom>
        </p:spPr>
        <p:txBody>
          <a:bodyPr anchor="b"/>
          <a:lstStyle>
            <a:lvl1pPr defTabSz="2319866">
              <a:lnSpc>
                <a:spcPct val="80000"/>
              </a:lnSpc>
              <a:defRPr spc="0" sz="21000">
                <a:latin typeface="+mn-lt"/>
                <a:ea typeface="+mn-ea"/>
                <a:cs typeface="+mn-cs"/>
                <a:sym typeface="Canela Bold"/>
              </a:defRPr>
            </a:lvl1pPr>
            <a:lvl2pPr defTabSz="2319866">
              <a:lnSpc>
                <a:spcPct val="80000"/>
              </a:lnSpc>
              <a:defRPr spc="0" sz="21000">
                <a:latin typeface="+mn-lt"/>
                <a:ea typeface="+mn-ea"/>
                <a:cs typeface="+mn-cs"/>
                <a:sym typeface="Canela Bold"/>
              </a:defRPr>
            </a:lvl2pPr>
            <a:lvl3pPr defTabSz="2319866">
              <a:lnSpc>
                <a:spcPct val="80000"/>
              </a:lnSpc>
              <a:defRPr spc="0" sz="21000">
                <a:latin typeface="+mn-lt"/>
                <a:ea typeface="+mn-ea"/>
                <a:cs typeface="+mn-cs"/>
                <a:sym typeface="Canela Bold"/>
              </a:defRPr>
            </a:lvl3pPr>
            <a:lvl4pPr defTabSz="2319866">
              <a:lnSpc>
                <a:spcPct val="80000"/>
              </a:lnSpc>
              <a:defRPr spc="0" sz="21000">
                <a:latin typeface="+mn-lt"/>
                <a:ea typeface="+mn-ea"/>
                <a:cs typeface="+mn-cs"/>
                <a:sym typeface="Canela Bold"/>
              </a:defRPr>
            </a:lvl4pPr>
            <a:lvl5pPr defTabSz="2319866">
              <a:lnSpc>
                <a:spcPct val="80000"/>
              </a:lnSpc>
              <a:defRPr spc="0" sz="21000">
                <a:latin typeface="+mn-lt"/>
                <a:ea typeface="+mn-ea"/>
                <a:cs typeface="+mn-cs"/>
                <a:sym typeface="Canela Bold"/>
              </a:defRPr>
            </a:lvl5pPr>
          </a:lstStyle>
          <a:p>
            <a:pPr/>
            <a:r>
              <a:t>100%</a:t>
            </a:r>
          </a:p>
          <a:p>
            <a:pPr lvl="1"/>
            <a:r>
              <a:t/>
            </a:r>
          </a:p>
          <a:p>
            <a:pPr lvl="2"/>
            <a:r>
              <a:t/>
            </a:r>
          </a:p>
          <a:p>
            <a:pPr lvl="3"/>
            <a:r>
              <a:t/>
            </a:r>
          </a:p>
          <a:p>
            <a:pPr lvl="4"/>
            <a:r>
              <a:t/>
            </a:r>
          </a:p>
        </p:txBody>
      </p:sp>
      <p:sp>
        <p:nvSpPr>
          <p:cNvPr id="107" name="ファクト情報"/>
          <p:cNvSpPr txBox="1"/>
          <p:nvPr>
            <p:ph type="body" sz="quarter" idx="21" hasCustomPrompt="1"/>
          </p:nvPr>
        </p:nvSpPr>
        <p:spPr>
          <a:xfrm>
            <a:off x="533400" y="7063857"/>
            <a:ext cx="8686800" cy="473203"/>
          </a:xfrm>
          <a:prstGeom prst="rect">
            <a:avLst/>
          </a:prstGeom>
        </p:spPr>
        <p:txBody>
          <a:bodyPr/>
          <a:lstStyle>
            <a:lvl1pPr defTabSz="568621">
              <a:defRPr spc="-30" sz="3066"/>
            </a:lvl1pPr>
          </a:lstStyle>
          <a:p>
            <a:pPr/>
            <a:r>
              <a:t>ファクト情報</a:t>
            </a:r>
          </a:p>
        </p:txBody>
      </p:sp>
      <p:sp>
        <p:nvSpPr>
          <p:cNvPr id="108"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115" name="属性"/>
          <p:cNvSpPr txBox="1"/>
          <p:nvPr>
            <p:ph type="body" sz="quarter" idx="21" hasCustomPrompt="1"/>
          </p:nvPr>
        </p:nvSpPr>
        <p:spPr>
          <a:xfrm>
            <a:off x="533400" y="8238569"/>
            <a:ext cx="8686800" cy="473204"/>
          </a:xfrm>
          <a:prstGeom prst="rect">
            <a:avLst/>
          </a:prstGeom>
        </p:spPr>
        <p:txBody>
          <a:bodyPr anchor="ctr"/>
          <a:lstStyle>
            <a:lvl1pPr defTabSz="568621">
              <a:defRPr spc="-30" sz="3066"/>
            </a:lvl1pPr>
          </a:lstStyle>
          <a:p>
            <a:pPr/>
            <a:r>
              <a:t>属性</a:t>
            </a:r>
          </a:p>
        </p:txBody>
      </p:sp>
      <p:sp>
        <p:nvSpPr>
          <p:cNvPr id="116" name="本文レベル1…"/>
          <p:cNvSpPr txBox="1"/>
          <p:nvPr>
            <p:ph type="body" sz="quarter" idx="1" hasCustomPrompt="1"/>
          </p:nvPr>
        </p:nvSpPr>
        <p:spPr>
          <a:xfrm>
            <a:off x="533400" y="4902200"/>
            <a:ext cx="8686800" cy="2714625"/>
          </a:xfrm>
          <a:prstGeom prst="rect">
            <a:avLst/>
          </a:prstGeom>
        </p:spPr>
        <p:txBody>
          <a:bodyPr anchor="ctr"/>
          <a:lstStyle>
            <a:lvl1pPr>
              <a:lnSpc>
                <a:spcPct val="80000"/>
              </a:lnSpc>
              <a:defRPr spc="0" sz="7600">
                <a:latin typeface="+mn-lt"/>
                <a:ea typeface="+mn-ea"/>
                <a:cs typeface="+mn-cs"/>
                <a:sym typeface="Canela Bold"/>
              </a:defRPr>
            </a:lvl1pPr>
            <a:lvl2pPr>
              <a:lnSpc>
                <a:spcPct val="80000"/>
              </a:lnSpc>
              <a:defRPr spc="0" sz="7600">
                <a:latin typeface="+mn-lt"/>
                <a:ea typeface="+mn-ea"/>
                <a:cs typeface="+mn-cs"/>
                <a:sym typeface="Canela Bold"/>
              </a:defRPr>
            </a:lvl2pPr>
            <a:lvl3pPr>
              <a:lnSpc>
                <a:spcPct val="80000"/>
              </a:lnSpc>
              <a:defRPr spc="0" sz="7600">
                <a:latin typeface="+mn-lt"/>
                <a:ea typeface="+mn-ea"/>
                <a:cs typeface="+mn-cs"/>
                <a:sym typeface="Canela Bold"/>
              </a:defRPr>
            </a:lvl3pPr>
            <a:lvl4pPr>
              <a:lnSpc>
                <a:spcPct val="80000"/>
              </a:lnSpc>
              <a:defRPr spc="0" sz="7600">
                <a:latin typeface="+mn-lt"/>
                <a:ea typeface="+mn-ea"/>
                <a:cs typeface="+mn-cs"/>
                <a:sym typeface="Canela Bold"/>
              </a:defRPr>
            </a:lvl4pPr>
            <a:lvl5pPr>
              <a:lnSpc>
                <a:spcPct val="80000"/>
              </a:lnSpc>
              <a:defRPr spc="0" sz="7600">
                <a:latin typeface="+mn-lt"/>
                <a:ea typeface="+mn-ea"/>
                <a:cs typeface="+mn-cs"/>
                <a:sym typeface="Canela Bold"/>
              </a:defRPr>
            </a:lvl5pPr>
          </a:lstStyle>
          <a:p>
            <a:pPr/>
            <a:r>
              <a:t>“重要な引用”</a:t>
            </a:r>
          </a:p>
          <a:p>
            <a:pPr lvl="1"/>
            <a:r>
              <a:t/>
            </a:r>
          </a:p>
          <a:p>
            <a:pPr lvl="2"/>
            <a:r>
              <a:t/>
            </a:r>
          </a:p>
          <a:p>
            <a:pPr lvl="3"/>
            <a:r>
              <a:t/>
            </a:r>
          </a:p>
          <a:p>
            <a:pPr lvl="4"/>
            <a:r>
              <a:t/>
            </a:r>
          </a:p>
        </p:txBody>
      </p:sp>
      <p:sp>
        <p:nvSpPr>
          <p:cNvPr id="117"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点）">
    <p:spTree>
      <p:nvGrpSpPr>
        <p:cNvPr id="1" name=""/>
        <p:cNvGrpSpPr/>
        <p:nvPr/>
      </p:nvGrpSpPr>
      <p:grpSpPr>
        <a:xfrm>
          <a:off x="0" y="0"/>
          <a:ext cx="0" cy="0"/>
          <a:chOff x="0" y="0"/>
          <a:chExt cx="0" cy="0"/>
        </a:xfrm>
      </p:grpSpPr>
      <p:sp>
        <p:nvSpPr>
          <p:cNvPr id="124" name="空を背景にした夕暮れの海1"/>
          <p:cNvSpPr/>
          <p:nvPr>
            <p:ph type="pic" sz="quarter" idx="21"/>
          </p:nvPr>
        </p:nvSpPr>
        <p:spPr>
          <a:xfrm>
            <a:off x="4948780" y="3416300"/>
            <a:ext cx="4286251" cy="2856870"/>
          </a:xfrm>
          <a:prstGeom prst="rect">
            <a:avLst/>
          </a:prstGeom>
        </p:spPr>
        <p:txBody>
          <a:bodyPr lIns="91439" tIns="45719" rIns="91439" bIns="45719">
            <a:noAutofit/>
          </a:bodyPr>
          <a:lstStyle/>
          <a:p>
            <a:pPr/>
          </a:p>
        </p:txBody>
      </p:sp>
      <p:sp>
        <p:nvSpPr>
          <p:cNvPr id="125" name="夕暮れのビーチと海"/>
          <p:cNvSpPr/>
          <p:nvPr>
            <p:ph type="pic" idx="22"/>
          </p:nvPr>
        </p:nvSpPr>
        <p:spPr>
          <a:xfrm>
            <a:off x="-1790700" y="3416300"/>
            <a:ext cx="8915400" cy="5943600"/>
          </a:xfrm>
          <a:prstGeom prst="rect">
            <a:avLst/>
          </a:prstGeom>
        </p:spPr>
        <p:txBody>
          <a:bodyPr lIns="91439" tIns="45719" rIns="91439" bIns="45719">
            <a:noAutofit/>
          </a:bodyPr>
          <a:lstStyle/>
          <a:p>
            <a:pPr/>
          </a:p>
        </p:txBody>
      </p:sp>
      <p:sp>
        <p:nvSpPr>
          <p:cNvPr id="126" name="空を背景にした夕暮れの海2"/>
          <p:cNvSpPr/>
          <p:nvPr>
            <p:ph type="pic" sz="quarter" idx="23"/>
          </p:nvPr>
        </p:nvSpPr>
        <p:spPr>
          <a:xfrm>
            <a:off x="4996405" y="5572853"/>
            <a:ext cx="4191001" cy="4711642"/>
          </a:xfrm>
          <a:prstGeom prst="rect">
            <a:avLst/>
          </a:prstGeom>
        </p:spPr>
        <p:txBody>
          <a:bodyPr lIns="91439" tIns="45719" rIns="91439" bIns="45719">
            <a:noAutofit/>
          </a:bodyPr>
          <a:lstStyle/>
          <a:p>
            <a:pPr/>
          </a:p>
        </p:txBody>
      </p:sp>
      <p:sp>
        <p:nvSpPr>
          <p:cNvPr id="127" name="スライド番号"/>
          <p:cNvSpPr txBox="1"/>
          <p:nvPr>
            <p:ph type="sldNum" sz="quarter" idx="2"/>
          </p:nvPr>
        </p:nvSpPr>
        <p:spPr>
          <a:xfrm>
            <a:off x="470890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spTree>
      <p:nvGrpSpPr>
        <p:cNvPr id="1" name=""/>
        <p:cNvGrpSpPr/>
        <p:nvPr/>
      </p:nvGrpSpPr>
      <p:grpSpPr>
        <a:xfrm>
          <a:off x="0" y="0"/>
          <a:ext cx="0" cy="0"/>
          <a:chOff x="0" y="0"/>
          <a:chExt cx="0" cy="0"/>
        </a:xfrm>
      </p:grpSpPr>
      <p:sp>
        <p:nvSpPr>
          <p:cNvPr id="134" name="夕暮れのビーチと海"/>
          <p:cNvSpPr/>
          <p:nvPr>
            <p:ph type="pic" idx="21"/>
          </p:nvPr>
        </p:nvSpPr>
        <p:spPr>
          <a:xfrm>
            <a:off x="419100" y="3416300"/>
            <a:ext cx="8915400" cy="5943600"/>
          </a:xfrm>
          <a:prstGeom prst="rect">
            <a:avLst/>
          </a:prstGeom>
        </p:spPr>
        <p:txBody>
          <a:bodyPr lIns="91439" tIns="45719" rIns="91439" bIns="45719">
            <a:noAutofit/>
          </a:bodyPr>
          <a:lstStyle/>
          <a:p>
            <a:pPr/>
          </a:p>
        </p:txBody>
      </p:sp>
      <p:sp>
        <p:nvSpPr>
          <p:cNvPr id="135"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42"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画像">
    <p:spTree>
      <p:nvGrpSpPr>
        <p:cNvPr id="1" name=""/>
        <p:cNvGrpSpPr/>
        <p:nvPr/>
      </p:nvGrpSpPr>
      <p:grpSpPr>
        <a:xfrm>
          <a:off x="0" y="0"/>
          <a:ext cx="0" cy="0"/>
          <a:chOff x="0" y="0"/>
          <a:chExt cx="0" cy="0"/>
        </a:xfrm>
      </p:grpSpPr>
      <p:sp>
        <p:nvSpPr>
          <p:cNvPr id="21" name="夕暮れのビーチと海"/>
          <p:cNvSpPr/>
          <p:nvPr>
            <p:ph type="pic" idx="21"/>
          </p:nvPr>
        </p:nvSpPr>
        <p:spPr>
          <a:xfrm>
            <a:off x="-990600" y="2397125"/>
            <a:ext cx="11725275" cy="7816850"/>
          </a:xfrm>
          <a:prstGeom prst="rect">
            <a:avLst/>
          </a:prstGeom>
        </p:spPr>
        <p:txBody>
          <a:bodyPr lIns="91439" tIns="45719" rIns="91439" bIns="45719">
            <a:noAutofit/>
          </a:bodyPr>
          <a:lstStyle/>
          <a:p>
            <a:pPr/>
          </a:p>
        </p:txBody>
      </p:sp>
      <p:sp>
        <p:nvSpPr>
          <p:cNvPr id="22" name="プレゼンテーションのタイトル"/>
          <p:cNvSpPr txBox="1"/>
          <p:nvPr>
            <p:ph type="title" hasCustomPrompt="1"/>
          </p:nvPr>
        </p:nvSpPr>
        <p:spPr>
          <a:prstGeom prst="rect">
            <a:avLst/>
          </a:prstGeom>
        </p:spPr>
        <p:txBody>
          <a:bodyPr/>
          <a:lstStyle>
            <a:lvl1pPr>
              <a:defRPr>
                <a:solidFill>
                  <a:srgbClr val="FFFFFF"/>
                </a:solidFill>
              </a:defRPr>
            </a:lvl1pPr>
          </a:lstStyle>
          <a:p>
            <a:pPr/>
            <a:r>
              <a:t>プレゼンテーションのタイトル</a:t>
            </a:r>
          </a:p>
        </p:txBody>
      </p:sp>
      <p:sp>
        <p:nvSpPr>
          <p:cNvPr id="23" name="本文レベル1…"/>
          <p:cNvSpPr txBox="1"/>
          <p:nvPr>
            <p:ph type="body" sz="quarter" idx="1" hasCustomPrompt="1"/>
          </p:nvPr>
        </p:nvSpPr>
        <p:spPr>
          <a:xfrm>
            <a:off x="533400" y="6845300"/>
            <a:ext cx="8686800" cy="109286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a:r>
              <a:t>プレゼンテーションのサブタイトル</a:t>
            </a:r>
          </a:p>
          <a:p>
            <a:pPr lvl="1"/>
            <a:r>
              <a:t/>
            </a:r>
          </a:p>
          <a:p>
            <a:pPr lvl="2"/>
            <a:r>
              <a:t/>
            </a:r>
          </a:p>
          <a:p>
            <a:pPr lvl="3"/>
            <a:r>
              <a:t/>
            </a:r>
          </a:p>
          <a:p>
            <a:pPr lvl="4"/>
            <a:r>
              <a:t/>
            </a:r>
          </a:p>
        </p:txBody>
      </p:sp>
      <p:sp>
        <p:nvSpPr>
          <p:cNvPr id="24" name="作者と日付"/>
          <p:cNvSpPr txBox="1"/>
          <p:nvPr>
            <p:ph type="body" sz="quarter" idx="22" hasCustomPrompt="1"/>
          </p:nvPr>
        </p:nvSpPr>
        <p:spPr>
          <a:xfrm>
            <a:off x="533400" y="9150350"/>
            <a:ext cx="8686800" cy="321945"/>
          </a:xfrm>
          <a:prstGeom prst="rect">
            <a:avLst/>
          </a:prstGeom>
        </p:spPr>
        <p:txBody>
          <a:bodyPr/>
          <a:lstStyle>
            <a:lvl1pPr defTabSz="571368">
              <a:defRPr spc="-18" sz="1898">
                <a:solidFill>
                  <a:srgbClr val="FFFFFF"/>
                </a:solidFill>
                <a:latin typeface="Graphik Medium"/>
                <a:ea typeface="Graphik Medium"/>
                <a:cs typeface="Graphik Medium"/>
                <a:sym typeface="Graphik Medium"/>
              </a:defRPr>
            </a:lvl1pPr>
          </a:lstStyle>
          <a:p>
            <a:pPr/>
            <a:r>
              <a:t>作者と日付</a:t>
            </a:r>
          </a:p>
        </p:txBody>
      </p:sp>
      <p:sp>
        <p:nvSpPr>
          <p:cNvPr id="25" name="スライド番号"/>
          <p:cNvSpPr txBox="1"/>
          <p:nvPr>
            <p:ph type="sldNum" sz="quarter" idx="2"/>
          </p:nvPr>
        </p:nvSpPr>
        <p:spPr>
          <a:prstGeom prst="rect">
            <a:avLst/>
          </a:prstGeom>
        </p:spPr>
        <p:txBody>
          <a:bodyPr/>
          <a:lstStyle>
            <a:lvl1pPr defTabSz="778933">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画像（代替）">
    <p:spTree>
      <p:nvGrpSpPr>
        <p:cNvPr id="1" name=""/>
        <p:cNvGrpSpPr/>
        <p:nvPr/>
      </p:nvGrpSpPr>
      <p:grpSpPr>
        <a:xfrm>
          <a:off x="0" y="0"/>
          <a:ext cx="0" cy="0"/>
          <a:chOff x="0" y="0"/>
          <a:chExt cx="0" cy="0"/>
        </a:xfrm>
      </p:grpSpPr>
      <p:sp>
        <p:nvSpPr>
          <p:cNvPr id="32" name="空を背景にした夕暮れの海"/>
          <p:cNvSpPr/>
          <p:nvPr>
            <p:ph type="pic" idx="21"/>
          </p:nvPr>
        </p:nvSpPr>
        <p:spPr>
          <a:xfrm>
            <a:off x="2570765" y="3416300"/>
            <a:ext cx="8917370" cy="5943600"/>
          </a:xfrm>
          <a:prstGeom prst="rect">
            <a:avLst/>
          </a:prstGeom>
        </p:spPr>
        <p:txBody>
          <a:bodyPr lIns="91439" tIns="45719" rIns="91439" bIns="45719">
            <a:noAutofit/>
          </a:bodyPr>
          <a:lstStyle/>
          <a:p>
            <a:pPr/>
          </a:p>
        </p:txBody>
      </p:sp>
      <p:sp>
        <p:nvSpPr>
          <p:cNvPr id="33" name="スライドのタイトル"/>
          <p:cNvSpPr txBox="1"/>
          <p:nvPr>
            <p:ph type="title" hasCustomPrompt="1"/>
          </p:nvPr>
        </p:nvSpPr>
        <p:spPr>
          <a:xfrm>
            <a:off x="533555" y="4983646"/>
            <a:ext cx="3793915" cy="1566379"/>
          </a:xfrm>
          <a:prstGeom prst="rect">
            <a:avLst/>
          </a:prstGeom>
        </p:spPr>
        <p:txBody>
          <a:bodyPr/>
          <a:lstStyle>
            <a:lvl1pPr>
              <a:lnSpc>
                <a:spcPct val="70000"/>
              </a:lnSpc>
              <a:defRPr spc="-76" sz="7600"/>
            </a:lvl1pPr>
          </a:lstStyle>
          <a:p>
            <a:pPr/>
            <a:r>
              <a:t>スライドのタイトル</a:t>
            </a:r>
          </a:p>
        </p:txBody>
      </p:sp>
      <p:sp>
        <p:nvSpPr>
          <p:cNvPr id="34" name="本文レベル1…"/>
          <p:cNvSpPr txBox="1"/>
          <p:nvPr>
            <p:ph type="body" sz="quarter" idx="1" hasCustomPrompt="1"/>
          </p:nvPr>
        </p:nvSpPr>
        <p:spPr>
          <a:xfrm>
            <a:off x="533555" y="6426200"/>
            <a:ext cx="3793915" cy="2933700"/>
          </a:xfrm>
          <a:prstGeom prst="rect">
            <a:avLst/>
          </a:prstGeom>
        </p:spPr>
        <p:txBody>
          <a:bodyPr/>
          <a:lstStyle>
            <a:lvl1pPr>
              <a:defRPr spc="-42" sz="4200"/>
            </a:lvl1pPr>
            <a:lvl2pPr>
              <a:defRPr spc="-42" sz="4200"/>
            </a:lvl2pPr>
            <a:lvl3pPr>
              <a:defRPr spc="-42" sz="4200"/>
            </a:lvl3pPr>
            <a:lvl4pPr>
              <a:defRPr spc="-42" sz="4200"/>
            </a:lvl4pPr>
            <a:lvl5pPr>
              <a:defRPr spc="-42" sz="4200"/>
            </a:lvl5pPr>
          </a:lstStyle>
          <a:p>
            <a:pPr/>
            <a:r>
              <a:t>スライドのサブタイトル</a:t>
            </a:r>
          </a:p>
          <a:p>
            <a:pPr lvl="1"/>
            <a:r>
              <a:t/>
            </a:r>
          </a:p>
          <a:p>
            <a:pPr lvl="2"/>
            <a:r>
              <a:t/>
            </a:r>
          </a:p>
          <a:p>
            <a:pPr lvl="3"/>
            <a:r>
              <a:t/>
            </a:r>
          </a:p>
          <a:p>
            <a:pPr lvl="4"/>
            <a:r>
              <a:t/>
            </a:r>
          </a:p>
        </p:txBody>
      </p:sp>
      <p:sp>
        <p:nvSpPr>
          <p:cNvPr id="35"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箇条書き">
    <p:spTree>
      <p:nvGrpSpPr>
        <p:cNvPr id="1" name=""/>
        <p:cNvGrpSpPr/>
        <p:nvPr/>
      </p:nvGrpSpPr>
      <p:grpSpPr>
        <a:xfrm>
          <a:off x="0" y="0"/>
          <a:ext cx="0" cy="0"/>
          <a:chOff x="0" y="0"/>
          <a:chExt cx="0" cy="0"/>
        </a:xfrm>
      </p:grpSpPr>
      <p:sp>
        <p:nvSpPr>
          <p:cNvPr id="42" name="本文レベル1…"/>
          <p:cNvSpPr txBox="1"/>
          <p:nvPr>
            <p:ph type="body" sz="half" idx="1" hasCustomPrompt="1"/>
          </p:nvPr>
        </p:nvSpPr>
        <p:spPr>
          <a:xfrm>
            <a:off x="533400" y="5092700"/>
            <a:ext cx="8686800" cy="4533900"/>
          </a:xfrm>
          <a:prstGeom prst="rect">
            <a:avLst/>
          </a:prstGeom>
        </p:spPr>
        <p:txBody>
          <a:bodyPr/>
          <a:lstStyle>
            <a:lvl1pPr marL="5249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1pPr>
            <a:lvl2pPr marL="9186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2pPr>
            <a:lvl3pPr marL="13123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3pPr>
            <a:lvl4pPr marL="17060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4pPr>
            <a:lvl5pPr marL="20997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5pPr>
          </a:lstStyle>
          <a:p>
            <a:pPr/>
            <a:r>
              <a:t>スライドの箇条書きテキスト</a:t>
            </a:r>
          </a:p>
          <a:p>
            <a:pPr lvl="1"/>
            <a:r>
              <a:t/>
            </a:r>
          </a:p>
          <a:p>
            <a:pPr lvl="2"/>
            <a:r>
              <a:t/>
            </a:r>
          </a:p>
          <a:p>
            <a:pPr lvl="3"/>
            <a:r>
              <a:t/>
            </a:r>
          </a:p>
          <a:p>
            <a:pPr lvl="4"/>
            <a:r>
              <a:t/>
            </a:r>
          </a:p>
        </p:txBody>
      </p:sp>
      <p:sp>
        <p:nvSpPr>
          <p:cNvPr id="43" name="スライドのタイトル"/>
          <p:cNvSpPr txBox="1"/>
          <p:nvPr>
            <p:ph type="title" hasCustomPrompt="1"/>
          </p:nvPr>
        </p:nvSpPr>
        <p:spPr>
          <a:xfrm>
            <a:off x="533400" y="3143250"/>
            <a:ext cx="8686800" cy="876300"/>
          </a:xfrm>
          <a:prstGeom prst="rect">
            <a:avLst/>
          </a:prstGeom>
        </p:spPr>
        <p:txBody>
          <a:bodyPr anchor="t"/>
          <a:lstStyle>
            <a:lvl1pPr>
              <a:lnSpc>
                <a:spcPct val="70000"/>
              </a:lnSpc>
              <a:defRPr spc="-76" sz="7600"/>
            </a:lvl1pPr>
          </a:lstStyle>
          <a:p>
            <a:pPr/>
            <a:r>
              <a:t>スライドのタイトル</a:t>
            </a:r>
          </a:p>
        </p:txBody>
      </p:sp>
      <p:sp>
        <p:nvSpPr>
          <p:cNvPr id="44" name="スライドのサブタイトル"/>
          <p:cNvSpPr txBox="1"/>
          <p:nvPr>
            <p:ph type="body" sz="quarter" idx="21" hasCustomPrompt="1"/>
          </p:nvPr>
        </p:nvSpPr>
        <p:spPr>
          <a:xfrm>
            <a:off x="533400" y="3973459"/>
            <a:ext cx="8686800" cy="473203"/>
          </a:xfrm>
          <a:prstGeom prst="rect">
            <a:avLst/>
          </a:prstGeom>
        </p:spPr>
        <p:txBody>
          <a:bodyPr/>
          <a:lstStyle>
            <a:lvl1pPr defTabSz="568621">
              <a:defRPr spc="-30" sz="3066"/>
            </a:lvl1pPr>
          </a:lstStyle>
          <a:p>
            <a:pPr/>
            <a:r>
              <a:t>スライドのサブタイトル</a:t>
            </a:r>
          </a:p>
        </p:txBody>
      </p:sp>
      <p:sp>
        <p:nvSpPr>
          <p:cNvPr id="45"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spTree>
      <p:nvGrpSpPr>
        <p:cNvPr id="1" name=""/>
        <p:cNvGrpSpPr/>
        <p:nvPr/>
      </p:nvGrpSpPr>
      <p:grpSpPr>
        <a:xfrm>
          <a:off x="0" y="0"/>
          <a:ext cx="0" cy="0"/>
          <a:chOff x="0" y="0"/>
          <a:chExt cx="0" cy="0"/>
        </a:xfrm>
      </p:grpSpPr>
      <p:sp>
        <p:nvSpPr>
          <p:cNvPr id="52" name="本文レベル1…"/>
          <p:cNvSpPr txBox="1"/>
          <p:nvPr>
            <p:ph type="body" sz="half" idx="1" hasCustomPrompt="1"/>
          </p:nvPr>
        </p:nvSpPr>
        <p:spPr>
          <a:xfrm>
            <a:off x="533400" y="5092700"/>
            <a:ext cx="8686800" cy="4533900"/>
          </a:xfrm>
          <a:prstGeom prst="rect">
            <a:avLst/>
          </a:prstGeom>
        </p:spPr>
        <p:txBody>
          <a:bodyPr numCol="2" spcCol="434340"/>
          <a:lstStyle>
            <a:lvl1pPr marL="5249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1pPr>
            <a:lvl2pPr marL="9186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2pPr>
            <a:lvl3pPr marL="13123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3pPr>
            <a:lvl4pPr marL="17060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4pPr>
            <a:lvl5pPr marL="20997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5pPr>
          </a:lstStyle>
          <a:p>
            <a:pPr/>
            <a:r>
              <a:t>スライドの箇条書きテキスト</a:t>
            </a:r>
          </a:p>
          <a:p>
            <a:pPr lvl="1"/>
            <a:r>
              <a:t/>
            </a:r>
          </a:p>
          <a:p>
            <a:pPr lvl="2"/>
            <a:r>
              <a:t/>
            </a:r>
          </a:p>
          <a:p>
            <a:pPr lvl="3"/>
            <a:r>
              <a:t/>
            </a:r>
          </a:p>
          <a:p>
            <a:pPr lvl="4"/>
            <a:r>
              <a:t/>
            </a:r>
          </a:p>
        </p:txBody>
      </p:sp>
      <p:sp>
        <p:nvSpPr>
          <p:cNvPr id="53"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spTree>
      <p:nvGrpSpPr>
        <p:cNvPr id="1" name=""/>
        <p:cNvGrpSpPr/>
        <p:nvPr/>
      </p:nvGrpSpPr>
      <p:grpSpPr>
        <a:xfrm>
          <a:off x="0" y="0"/>
          <a:ext cx="0" cy="0"/>
          <a:chOff x="0" y="0"/>
          <a:chExt cx="0" cy="0"/>
        </a:xfrm>
      </p:grpSpPr>
      <p:sp>
        <p:nvSpPr>
          <p:cNvPr id="60" name="スライドのタイトル"/>
          <p:cNvSpPr txBox="1"/>
          <p:nvPr>
            <p:ph type="title" hasCustomPrompt="1"/>
          </p:nvPr>
        </p:nvSpPr>
        <p:spPr>
          <a:xfrm>
            <a:off x="530808" y="3122252"/>
            <a:ext cx="3790554" cy="1522773"/>
          </a:xfrm>
          <a:prstGeom prst="rect">
            <a:avLst/>
          </a:prstGeom>
        </p:spPr>
        <p:txBody>
          <a:bodyPr/>
          <a:lstStyle>
            <a:lvl1pPr>
              <a:lnSpc>
                <a:spcPct val="70000"/>
              </a:lnSpc>
              <a:defRPr spc="-76" sz="7600"/>
            </a:lvl1pPr>
          </a:lstStyle>
          <a:p>
            <a:pPr/>
            <a:r>
              <a:t>スライドのタイトル</a:t>
            </a:r>
          </a:p>
        </p:txBody>
      </p:sp>
      <p:sp>
        <p:nvSpPr>
          <p:cNvPr id="61" name="本文レベル1…"/>
          <p:cNvSpPr txBox="1"/>
          <p:nvPr>
            <p:ph type="body" sz="quarter" idx="1" hasCustomPrompt="1"/>
          </p:nvPr>
        </p:nvSpPr>
        <p:spPr>
          <a:xfrm>
            <a:off x="533400" y="5403850"/>
            <a:ext cx="3790950" cy="3950321"/>
          </a:xfrm>
          <a:prstGeom prst="rect">
            <a:avLst/>
          </a:prstGeom>
        </p:spPr>
        <p:txBody>
          <a:bodyPr/>
          <a:lstStyle>
            <a:lvl1pPr marL="5249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1pPr>
            <a:lvl2pPr marL="9186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2pPr>
            <a:lvl3pPr marL="13123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3pPr>
            <a:lvl4pPr marL="17060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4pPr>
            <a:lvl5pPr marL="2099733" indent="-524933" algn="l" defTabSz="2319866">
              <a:lnSpc>
                <a:spcPct val="90000"/>
              </a:lnSpc>
              <a:spcBef>
                <a:spcPts val="2600"/>
              </a:spcBef>
              <a:buSzPct val="175000"/>
              <a:buChar char="•"/>
              <a:defRPr spc="0" sz="4000">
                <a:latin typeface="Canela Text Regular"/>
                <a:ea typeface="Canela Text Regular"/>
                <a:cs typeface="Canela Text Regular"/>
                <a:sym typeface="Canela Text Regular"/>
              </a:defRPr>
            </a:lvl5pPr>
          </a:lstStyle>
          <a:p>
            <a:pPr/>
            <a:r>
              <a:t>スライドの箇条書きテキスト</a:t>
            </a:r>
          </a:p>
          <a:p>
            <a:pPr lvl="1"/>
            <a:r>
              <a:t/>
            </a:r>
          </a:p>
          <a:p>
            <a:pPr lvl="2"/>
            <a:r>
              <a:t/>
            </a:r>
          </a:p>
          <a:p>
            <a:pPr lvl="3"/>
            <a:r>
              <a:t/>
            </a:r>
          </a:p>
          <a:p>
            <a:pPr lvl="4"/>
            <a:r>
              <a:t/>
            </a:r>
          </a:p>
        </p:txBody>
      </p:sp>
      <p:sp>
        <p:nvSpPr>
          <p:cNvPr id="62" name="スライドのサブタイトル"/>
          <p:cNvSpPr txBox="1"/>
          <p:nvPr>
            <p:ph type="body" sz="quarter" idx="21" hasCustomPrompt="1"/>
          </p:nvPr>
        </p:nvSpPr>
        <p:spPr>
          <a:xfrm>
            <a:off x="533400" y="4546536"/>
            <a:ext cx="3790950" cy="473203"/>
          </a:xfrm>
          <a:prstGeom prst="rect">
            <a:avLst/>
          </a:prstGeom>
        </p:spPr>
        <p:txBody>
          <a:bodyPr anchor="ctr"/>
          <a:lstStyle>
            <a:lvl1pPr defTabSz="498517">
              <a:defRPr spc="-26" sz="2688"/>
            </a:lvl1pPr>
          </a:lstStyle>
          <a:p>
            <a:pPr/>
            <a:r>
              <a:t>スライドのサブタイトル</a:t>
            </a:r>
          </a:p>
        </p:txBody>
      </p:sp>
      <p:sp>
        <p:nvSpPr>
          <p:cNvPr id="63" name="空を背景にした夕暮れの海"/>
          <p:cNvSpPr/>
          <p:nvPr>
            <p:ph type="pic" sz="half" idx="22"/>
          </p:nvPr>
        </p:nvSpPr>
        <p:spPr>
          <a:xfrm>
            <a:off x="4386036" y="3416300"/>
            <a:ext cx="5286828" cy="5943600"/>
          </a:xfrm>
          <a:prstGeom prst="rect">
            <a:avLst/>
          </a:prstGeom>
        </p:spPr>
        <p:txBody>
          <a:bodyPr lIns="91439" tIns="45719" rIns="91439" bIns="45719">
            <a:noAutofit/>
          </a:bodyPr>
          <a:lstStyle/>
          <a:p>
            <a:pPr/>
          </a:p>
        </p:txBody>
      </p:sp>
      <p:sp>
        <p:nvSpPr>
          <p:cNvPr id="64"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セクション">
    <p:spTree>
      <p:nvGrpSpPr>
        <p:cNvPr id="1" name=""/>
        <p:cNvGrpSpPr/>
        <p:nvPr/>
      </p:nvGrpSpPr>
      <p:grpSpPr>
        <a:xfrm>
          <a:off x="0" y="0"/>
          <a:ext cx="0" cy="0"/>
          <a:chOff x="0" y="0"/>
          <a:chExt cx="0" cy="0"/>
        </a:xfrm>
      </p:grpSpPr>
      <p:sp>
        <p:nvSpPr>
          <p:cNvPr id="71" name="セクションタイトル"/>
          <p:cNvSpPr txBox="1"/>
          <p:nvPr>
            <p:ph type="title" hasCustomPrompt="1"/>
          </p:nvPr>
        </p:nvSpPr>
        <p:spPr>
          <a:xfrm>
            <a:off x="533400" y="4683125"/>
            <a:ext cx="8686800" cy="3333750"/>
          </a:xfrm>
          <a:prstGeom prst="rect">
            <a:avLst/>
          </a:prstGeom>
        </p:spPr>
        <p:txBody>
          <a:bodyPr anchor="ctr"/>
          <a:lstStyle>
            <a:lvl1pPr defTabSz="1100666"/>
          </a:lstStyle>
          <a:p>
            <a:pPr/>
            <a:r>
              <a:t>セクションタイトル</a:t>
            </a:r>
          </a:p>
        </p:txBody>
      </p:sp>
      <p:sp>
        <p:nvSpPr>
          <p:cNvPr id="7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のみ">
    <p:spTree>
      <p:nvGrpSpPr>
        <p:cNvPr id="1" name=""/>
        <p:cNvGrpSpPr/>
        <p:nvPr/>
      </p:nvGrpSpPr>
      <p:grpSpPr>
        <a:xfrm>
          <a:off x="0" y="0"/>
          <a:ext cx="0" cy="0"/>
          <a:chOff x="0" y="0"/>
          <a:chExt cx="0" cy="0"/>
        </a:xfrm>
      </p:grpSpPr>
      <p:sp>
        <p:nvSpPr>
          <p:cNvPr id="79" name="スライドのタイトル"/>
          <p:cNvSpPr txBox="1"/>
          <p:nvPr>
            <p:ph type="title" hasCustomPrompt="1"/>
          </p:nvPr>
        </p:nvSpPr>
        <p:spPr>
          <a:xfrm>
            <a:off x="533400" y="3140075"/>
            <a:ext cx="8686800" cy="876300"/>
          </a:xfrm>
          <a:prstGeom prst="rect">
            <a:avLst/>
          </a:prstGeom>
        </p:spPr>
        <p:txBody>
          <a:bodyPr anchor="ctr"/>
          <a:lstStyle>
            <a:lvl1pPr>
              <a:lnSpc>
                <a:spcPct val="70000"/>
              </a:lnSpc>
              <a:defRPr spc="-76" sz="7600"/>
            </a:lvl1pPr>
          </a:lstStyle>
          <a:p>
            <a:pPr/>
            <a:r>
              <a:t>スライドのタイトル</a:t>
            </a:r>
          </a:p>
        </p:txBody>
      </p:sp>
      <p:sp>
        <p:nvSpPr>
          <p:cNvPr id="80" name="スライドのサブタイトル"/>
          <p:cNvSpPr txBox="1"/>
          <p:nvPr>
            <p:ph type="body" sz="quarter" idx="21" hasCustomPrompt="1"/>
          </p:nvPr>
        </p:nvSpPr>
        <p:spPr>
          <a:xfrm>
            <a:off x="533400" y="3973459"/>
            <a:ext cx="8686800" cy="473203"/>
          </a:xfrm>
          <a:prstGeom prst="rect">
            <a:avLst/>
          </a:prstGeom>
        </p:spPr>
        <p:txBody>
          <a:bodyPr/>
          <a:lstStyle>
            <a:lvl1pPr defTabSz="568621">
              <a:defRPr spc="-30" sz="3066"/>
            </a:lvl1pPr>
          </a:lstStyle>
          <a:p>
            <a:pPr/>
            <a:r>
              <a:t>スライドのサブタイトル</a:t>
            </a:r>
          </a:p>
        </p:txBody>
      </p:sp>
      <p:sp>
        <p:nvSpPr>
          <p:cNvPr id="81"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議題">
    <p:spTree>
      <p:nvGrpSpPr>
        <p:cNvPr id="1" name=""/>
        <p:cNvGrpSpPr/>
        <p:nvPr/>
      </p:nvGrpSpPr>
      <p:grpSpPr>
        <a:xfrm>
          <a:off x="0" y="0"/>
          <a:ext cx="0" cy="0"/>
          <a:chOff x="0" y="0"/>
          <a:chExt cx="0" cy="0"/>
        </a:xfrm>
      </p:grpSpPr>
      <p:sp>
        <p:nvSpPr>
          <p:cNvPr id="88" name="本文レベル1…"/>
          <p:cNvSpPr txBox="1"/>
          <p:nvPr>
            <p:ph type="body" sz="half" idx="1" hasCustomPrompt="1"/>
          </p:nvPr>
        </p:nvSpPr>
        <p:spPr>
          <a:xfrm>
            <a:off x="533400" y="5092938"/>
            <a:ext cx="8686800" cy="4533901"/>
          </a:xfrm>
          <a:prstGeom prst="rect">
            <a:avLst/>
          </a:prstGeom>
        </p:spPr>
        <p:txBody>
          <a:bodyPr/>
          <a:lstStyle>
            <a:lvl1pPr algn="l" defTabSz="782696">
              <a:spcBef>
                <a:spcPts val="2200"/>
              </a:spcBef>
              <a:defRPr spc="-116" sz="5800">
                <a:latin typeface="Canela Deck Regular"/>
                <a:ea typeface="Canela Deck Regular"/>
                <a:cs typeface="Canela Deck Regular"/>
                <a:sym typeface="Canela Deck Regular"/>
              </a:defRPr>
            </a:lvl1pPr>
            <a:lvl2pPr algn="l" defTabSz="782696">
              <a:spcBef>
                <a:spcPts val="2200"/>
              </a:spcBef>
              <a:defRPr spc="-116" sz="5800">
                <a:latin typeface="Canela Deck Regular"/>
                <a:ea typeface="Canela Deck Regular"/>
                <a:cs typeface="Canela Deck Regular"/>
                <a:sym typeface="Canela Deck Regular"/>
              </a:defRPr>
            </a:lvl2pPr>
            <a:lvl3pPr algn="l" defTabSz="782696">
              <a:spcBef>
                <a:spcPts val="2200"/>
              </a:spcBef>
              <a:defRPr spc="-116" sz="5800">
                <a:latin typeface="Canela Deck Regular"/>
                <a:ea typeface="Canela Deck Regular"/>
                <a:cs typeface="Canela Deck Regular"/>
                <a:sym typeface="Canela Deck Regular"/>
              </a:defRPr>
            </a:lvl3pPr>
            <a:lvl4pPr algn="l" defTabSz="782696">
              <a:spcBef>
                <a:spcPts val="2200"/>
              </a:spcBef>
              <a:defRPr spc="-116" sz="5800">
                <a:latin typeface="Canela Deck Regular"/>
                <a:ea typeface="Canela Deck Regular"/>
                <a:cs typeface="Canela Deck Regular"/>
                <a:sym typeface="Canela Deck Regular"/>
              </a:defRPr>
            </a:lvl4pPr>
            <a:lvl5pPr algn="l" defTabSz="782696">
              <a:spcBef>
                <a:spcPts val="2200"/>
              </a:spcBef>
              <a:defRPr spc="-116" sz="5800">
                <a:latin typeface="Canela Deck Regular"/>
                <a:ea typeface="Canela Deck Regular"/>
                <a:cs typeface="Canela Deck Regular"/>
                <a:sym typeface="Canela Deck Regular"/>
              </a:defRPr>
            </a:lvl5pPr>
          </a:lstStyle>
          <a:p>
            <a:pPr/>
            <a:r>
              <a:t>議題のトピック</a:t>
            </a:r>
          </a:p>
          <a:p>
            <a:pPr lvl="1"/>
            <a:r>
              <a:t/>
            </a:r>
          </a:p>
          <a:p>
            <a:pPr lvl="2"/>
            <a:r>
              <a:t/>
            </a:r>
          </a:p>
          <a:p>
            <a:pPr lvl="3"/>
            <a:r>
              <a:t/>
            </a:r>
          </a:p>
          <a:p>
            <a:pPr lvl="4"/>
            <a:r>
              <a:t/>
            </a:r>
          </a:p>
        </p:txBody>
      </p:sp>
      <p:sp>
        <p:nvSpPr>
          <p:cNvPr id="89" name="議題のタイトル"/>
          <p:cNvSpPr txBox="1"/>
          <p:nvPr>
            <p:ph type="title" hasCustomPrompt="1"/>
          </p:nvPr>
        </p:nvSpPr>
        <p:spPr>
          <a:xfrm>
            <a:off x="533400" y="3140075"/>
            <a:ext cx="8686800" cy="876300"/>
          </a:xfrm>
          <a:prstGeom prst="rect">
            <a:avLst/>
          </a:prstGeom>
        </p:spPr>
        <p:txBody>
          <a:bodyPr anchor="t"/>
          <a:lstStyle>
            <a:lvl1pPr>
              <a:lnSpc>
                <a:spcPct val="70000"/>
              </a:lnSpc>
              <a:defRPr spc="-76" sz="7600"/>
            </a:lvl1pPr>
          </a:lstStyle>
          <a:p>
            <a:pPr/>
            <a:r>
              <a:t>議題のタイトル</a:t>
            </a:r>
          </a:p>
        </p:txBody>
      </p:sp>
      <p:sp>
        <p:nvSpPr>
          <p:cNvPr id="90" name="議題のサブタイトル"/>
          <p:cNvSpPr txBox="1"/>
          <p:nvPr>
            <p:ph type="body" sz="quarter" idx="21" hasCustomPrompt="1"/>
          </p:nvPr>
        </p:nvSpPr>
        <p:spPr>
          <a:xfrm>
            <a:off x="533400" y="3973459"/>
            <a:ext cx="8686800" cy="473203"/>
          </a:xfrm>
          <a:prstGeom prst="rect">
            <a:avLst/>
          </a:prstGeom>
        </p:spPr>
        <p:txBody>
          <a:bodyPr/>
          <a:lstStyle>
            <a:lvl1pPr defTabSz="568621">
              <a:defRPr spc="-30" sz="3066"/>
            </a:lvl1pPr>
          </a:lstStyle>
          <a:p>
            <a:pPr/>
            <a:r>
              <a:t>議題のサブタイトル</a:t>
            </a:r>
          </a:p>
        </p:txBody>
      </p:sp>
      <p:sp>
        <p:nvSpPr>
          <p:cNvPr id="91" name="スライド番号"/>
          <p:cNvSpPr txBox="1"/>
          <p:nvPr>
            <p:ph type="sldNum" sz="quarter" idx="2"/>
          </p:nvPr>
        </p:nvSpPr>
        <p:spPr>
          <a:xfrm>
            <a:off x="4706365" y="9551352"/>
            <a:ext cx="335789" cy="3787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プレゼンテーションのタイトル"/>
          <p:cNvSpPr txBox="1"/>
          <p:nvPr>
            <p:ph type="title" hasCustomPrompt="1"/>
          </p:nvPr>
        </p:nvSpPr>
        <p:spPr>
          <a:xfrm>
            <a:off x="533400" y="4492625"/>
            <a:ext cx="8686800" cy="2476500"/>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chor="b">
            <a:normAutofit fontScale="100000" lnSpcReduction="0"/>
          </a:bodyPr>
          <a:lstStyle/>
          <a:p>
            <a:pPr/>
            <a:r>
              <a:t>プレゼンテーションのタイトル</a:t>
            </a:r>
          </a:p>
        </p:txBody>
      </p:sp>
      <p:sp>
        <p:nvSpPr>
          <p:cNvPr id="3" name="本文レベル1…"/>
          <p:cNvSpPr txBox="1"/>
          <p:nvPr>
            <p:ph type="body" idx="1" hasCustomPrompt="1"/>
          </p:nvPr>
        </p:nvSpPr>
        <p:spPr>
          <a:xfrm>
            <a:off x="533400" y="6845300"/>
            <a:ext cx="8686800" cy="1091644"/>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fontScale="100000" lnSpcReduction="0"/>
          </a:bodyPr>
          <a:lstStyle/>
          <a:p>
            <a:pPr/>
            <a:r>
              <a:t>プレゼンテーションのサブタイトル</a:t>
            </a:r>
          </a:p>
          <a:p>
            <a:pPr lvl="1"/>
            <a:r>
              <a:t/>
            </a:r>
          </a:p>
          <a:p>
            <a:pPr lvl="2"/>
            <a:r>
              <a:t/>
            </a:r>
          </a:p>
          <a:p>
            <a:pPr lvl="3"/>
            <a:r>
              <a:t/>
            </a:r>
          </a:p>
          <a:p>
            <a:pPr lvl="4"/>
            <a:r>
              <a:t/>
            </a:r>
          </a:p>
        </p:txBody>
      </p:sp>
      <p:sp>
        <p:nvSpPr>
          <p:cNvPr id="4" name="スライド番号"/>
          <p:cNvSpPr txBox="1"/>
          <p:nvPr>
            <p:ph type="sldNum" sz="quarter" idx="2"/>
          </p:nvPr>
        </p:nvSpPr>
        <p:spPr>
          <a:xfrm>
            <a:off x="4709477" y="9551352"/>
            <a:ext cx="335789" cy="378715"/>
          </a:xfrm>
          <a:prstGeom prst="rect">
            <a:avLst/>
          </a:prstGeom>
          <a:ln w="3175">
            <a:miter lim="400000"/>
          </a:ln>
        </p:spPr>
        <p:txBody>
          <a:bodyPr wrap="none" lIns="38100" tIns="38100" rIns="38100" bIns="38100" anchor="b">
            <a:spAutoFit/>
          </a:bodyPr>
          <a:lstStyle>
            <a:lvl1pPr defTabSz="2319866">
              <a:lnSpc>
                <a:spcPct val="100000"/>
              </a:lnSpc>
              <a:defRPr sz="1800">
                <a:solidFill>
                  <a:srgbClr val="5E5E5E"/>
                </a:solidFill>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2319866" rtl="0" latinLnBrk="0">
        <a:lnSpc>
          <a:spcPct val="80000"/>
        </a:lnSpc>
        <a:spcBef>
          <a:spcPts val="0"/>
        </a:spcBef>
        <a:spcAft>
          <a:spcPts val="0"/>
        </a:spcAft>
        <a:buClrTx/>
        <a:buSzTx/>
        <a:buFontTx/>
        <a:buNone/>
        <a:tabLst/>
        <a:defRPr b="0" baseline="0" cap="none" i="0" spc="-107" strike="noStrike" sz="10800" u="none">
          <a:solidFill>
            <a:srgbClr val="000000"/>
          </a:solidFill>
          <a:uFillTx/>
          <a:latin typeface="+mn-lt"/>
          <a:ea typeface="+mn-ea"/>
          <a:cs typeface="+mn-cs"/>
          <a:sym typeface="Canela Bold"/>
        </a:defRPr>
      </a:lvl1pPr>
      <a:lvl2pPr marL="0" marR="0" indent="457200" algn="ctr" defTabSz="2319866" rtl="0" latinLnBrk="0">
        <a:lnSpc>
          <a:spcPct val="80000"/>
        </a:lnSpc>
        <a:spcBef>
          <a:spcPts val="0"/>
        </a:spcBef>
        <a:spcAft>
          <a:spcPts val="0"/>
        </a:spcAft>
        <a:buClrTx/>
        <a:buSzTx/>
        <a:buFontTx/>
        <a:buNone/>
        <a:tabLst/>
        <a:defRPr b="0" baseline="0" cap="none" i="0" spc="-107" strike="noStrike" sz="10800" u="none">
          <a:solidFill>
            <a:srgbClr val="000000"/>
          </a:solidFill>
          <a:uFillTx/>
          <a:latin typeface="+mn-lt"/>
          <a:ea typeface="+mn-ea"/>
          <a:cs typeface="+mn-cs"/>
          <a:sym typeface="Canela Bold"/>
        </a:defRPr>
      </a:lvl2pPr>
      <a:lvl3pPr marL="0" marR="0" indent="914400" algn="ctr" defTabSz="2319866" rtl="0" latinLnBrk="0">
        <a:lnSpc>
          <a:spcPct val="80000"/>
        </a:lnSpc>
        <a:spcBef>
          <a:spcPts val="0"/>
        </a:spcBef>
        <a:spcAft>
          <a:spcPts val="0"/>
        </a:spcAft>
        <a:buClrTx/>
        <a:buSzTx/>
        <a:buFontTx/>
        <a:buNone/>
        <a:tabLst/>
        <a:defRPr b="0" baseline="0" cap="none" i="0" spc="-107" strike="noStrike" sz="10800" u="none">
          <a:solidFill>
            <a:srgbClr val="000000"/>
          </a:solidFill>
          <a:uFillTx/>
          <a:latin typeface="+mn-lt"/>
          <a:ea typeface="+mn-ea"/>
          <a:cs typeface="+mn-cs"/>
          <a:sym typeface="Canela Bold"/>
        </a:defRPr>
      </a:lvl3pPr>
      <a:lvl4pPr marL="0" marR="0" indent="1371600" algn="ctr" defTabSz="2319866" rtl="0" latinLnBrk="0">
        <a:lnSpc>
          <a:spcPct val="80000"/>
        </a:lnSpc>
        <a:spcBef>
          <a:spcPts val="0"/>
        </a:spcBef>
        <a:spcAft>
          <a:spcPts val="0"/>
        </a:spcAft>
        <a:buClrTx/>
        <a:buSzTx/>
        <a:buFontTx/>
        <a:buNone/>
        <a:tabLst/>
        <a:defRPr b="0" baseline="0" cap="none" i="0" spc="-107" strike="noStrike" sz="10800" u="none">
          <a:solidFill>
            <a:srgbClr val="000000"/>
          </a:solidFill>
          <a:uFillTx/>
          <a:latin typeface="+mn-lt"/>
          <a:ea typeface="+mn-ea"/>
          <a:cs typeface="+mn-cs"/>
          <a:sym typeface="Canela Bold"/>
        </a:defRPr>
      </a:lvl4pPr>
      <a:lvl5pPr marL="0" marR="0" indent="1828800" algn="ctr" defTabSz="2319866" rtl="0" latinLnBrk="0">
        <a:lnSpc>
          <a:spcPct val="80000"/>
        </a:lnSpc>
        <a:spcBef>
          <a:spcPts val="0"/>
        </a:spcBef>
        <a:spcAft>
          <a:spcPts val="0"/>
        </a:spcAft>
        <a:buClrTx/>
        <a:buSzTx/>
        <a:buFontTx/>
        <a:buNone/>
        <a:tabLst/>
        <a:defRPr b="0" baseline="0" cap="none" i="0" spc="-107" strike="noStrike" sz="10800" u="none">
          <a:solidFill>
            <a:srgbClr val="000000"/>
          </a:solidFill>
          <a:uFillTx/>
          <a:latin typeface="+mn-lt"/>
          <a:ea typeface="+mn-ea"/>
          <a:cs typeface="+mn-cs"/>
          <a:sym typeface="Canela Bold"/>
        </a:defRPr>
      </a:lvl5pPr>
      <a:lvl6pPr marL="0" marR="0" indent="2286000" algn="ctr" defTabSz="2319866" rtl="0" latinLnBrk="0">
        <a:lnSpc>
          <a:spcPct val="80000"/>
        </a:lnSpc>
        <a:spcBef>
          <a:spcPts val="0"/>
        </a:spcBef>
        <a:spcAft>
          <a:spcPts val="0"/>
        </a:spcAft>
        <a:buClrTx/>
        <a:buSzTx/>
        <a:buFontTx/>
        <a:buNone/>
        <a:tabLst/>
        <a:defRPr b="0" baseline="0" cap="none" i="0" spc="-107" strike="noStrike" sz="10800" u="none">
          <a:solidFill>
            <a:srgbClr val="000000"/>
          </a:solidFill>
          <a:uFillTx/>
          <a:latin typeface="+mn-lt"/>
          <a:ea typeface="+mn-ea"/>
          <a:cs typeface="+mn-cs"/>
          <a:sym typeface="Canela Bold"/>
        </a:defRPr>
      </a:lvl6pPr>
      <a:lvl7pPr marL="0" marR="0" indent="2743200" algn="ctr" defTabSz="2319866" rtl="0" latinLnBrk="0">
        <a:lnSpc>
          <a:spcPct val="80000"/>
        </a:lnSpc>
        <a:spcBef>
          <a:spcPts val="0"/>
        </a:spcBef>
        <a:spcAft>
          <a:spcPts val="0"/>
        </a:spcAft>
        <a:buClrTx/>
        <a:buSzTx/>
        <a:buFontTx/>
        <a:buNone/>
        <a:tabLst/>
        <a:defRPr b="0" baseline="0" cap="none" i="0" spc="-107" strike="noStrike" sz="10800" u="none">
          <a:solidFill>
            <a:srgbClr val="000000"/>
          </a:solidFill>
          <a:uFillTx/>
          <a:latin typeface="+mn-lt"/>
          <a:ea typeface="+mn-ea"/>
          <a:cs typeface="+mn-cs"/>
          <a:sym typeface="Canela Bold"/>
        </a:defRPr>
      </a:lvl7pPr>
      <a:lvl8pPr marL="0" marR="0" indent="3200400" algn="ctr" defTabSz="2319866" rtl="0" latinLnBrk="0">
        <a:lnSpc>
          <a:spcPct val="80000"/>
        </a:lnSpc>
        <a:spcBef>
          <a:spcPts val="0"/>
        </a:spcBef>
        <a:spcAft>
          <a:spcPts val="0"/>
        </a:spcAft>
        <a:buClrTx/>
        <a:buSzTx/>
        <a:buFontTx/>
        <a:buNone/>
        <a:tabLst/>
        <a:defRPr b="0" baseline="0" cap="none" i="0" spc="-107" strike="noStrike" sz="10800" u="none">
          <a:solidFill>
            <a:srgbClr val="000000"/>
          </a:solidFill>
          <a:uFillTx/>
          <a:latin typeface="+mn-lt"/>
          <a:ea typeface="+mn-ea"/>
          <a:cs typeface="+mn-cs"/>
          <a:sym typeface="Canela Bold"/>
        </a:defRPr>
      </a:lvl8pPr>
      <a:lvl9pPr marL="0" marR="0" indent="3657600" algn="ctr" defTabSz="2319866" rtl="0" latinLnBrk="0">
        <a:lnSpc>
          <a:spcPct val="80000"/>
        </a:lnSpc>
        <a:spcBef>
          <a:spcPts val="0"/>
        </a:spcBef>
        <a:spcAft>
          <a:spcPts val="0"/>
        </a:spcAft>
        <a:buClrTx/>
        <a:buSzTx/>
        <a:buFontTx/>
        <a:buNone/>
        <a:tabLst/>
        <a:defRPr b="0" baseline="0" cap="none" i="0" spc="-107" strike="noStrike" sz="10800" u="none">
          <a:solidFill>
            <a:srgbClr val="000000"/>
          </a:solidFill>
          <a:uFillTx/>
          <a:latin typeface="+mn-lt"/>
          <a:ea typeface="+mn-ea"/>
          <a:cs typeface="+mn-cs"/>
          <a:sym typeface="Canela Bold"/>
        </a:defRPr>
      </a:lvl9pPr>
    </p:titleStyle>
    <p:bodyStyle>
      <a:lvl1pPr marL="0" marR="0" indent="0" algn="ctr" defTabSz="778933" rtl="0" latinLnBrk="0">
        <a:lnSpc>
          <a:spcPct val="100000"/>
        </a:lnSpc>
        <a:spcBef>
          <a:spcPts val="0"/>
        </a:spcBef>
        <a:spcAft>
          <a:spcPts val="0"/>
        </a:spcAft>
        <a:buClrTx/>
        <a:buSzTx/>
        <a:buFontTx/>
        <a:buNone/>
        <a:tabLst/>
        <a:defRPr b="0" baseline="0" cap="none" i="0" spc="-50" strike="noStrike" sz="5000" u="none">
          <a:solidFill>
            <a:srgbClr val="000000"/>
          </a:solidFill>
          <a:uFillTx/>
          <a:latin typeface="Graphik Semibold"/>
          <a:ea typeface="Graphik Semibold"/>
          <a:cs typeface="Graphik Semibold"/>
          <a:sym typeface="Graphik Semibold"/>
        </a:defRPr>
      </a:lvl1pPr>
      <a:lvl2pPr marL="0" marR="0" indent="457200" algn="ctr" defTabSz="778933" rtl="0" latinLnBrk="0">
        <a:lnSpc>
          <a:spcPct val="100000"/>
        </a:lnSpc>
        <a:spcBef>
          <a:spcPts val="0"/>
        </a:spcBef>
        <a:spcAft>
          <a:spcPts val="0"/>
        </a:spcAft>
        <a:buClrTx/>
        <a:buSzTx/>
        <a:buFontTx/>
        <a:buNone/>
        <a:tabLst/>
        <a:defRPr b="0" baseline="0" cap="none" i="0" spc="-50" strike="noStrike" sz="5000" u="none">
          <a:solidFill>
            <a:srgbClr val="000000"/>
          </a:solidFill>
          <a:uFillTx/>
          <a:latin typeface="Graphik Semibold"/>
          <a:ea typeface="Graphik Semibold"/>
          <a:cs typeface="Graphik Semibold"/>
          <a:sym typeface="Graphik Semibold"/>
        </a:defRPr>
      </a:lvl2pPr>
      <a:lvl3pPr marL="0" marR="0" indent="914400" algn="ctr" defTabSz="778933" rtl="0" latinLnBrk="0">
        <a:lnSpc>
          <a:spcPct val="100000"/>
        </a:lnSpc>
        <a:spcBef>
          <a:spcPts val="0"/>
        </a:spcBef>
        <a:spcAft>
          <a:spcPts val="0"/>
        </a:spcAft>
        <a:buClrTx/>
        <a:buSzTx/>
        <a:buFontTx/>
        <a:buNone/>
        <a:tabLst/>
        <a:defRPr b="0" baseline="0" cap="none" i="0" spc="-50" strike="noStrike" sz="5000" u="none">
          <a:solidFill>
            <a:srgbClr val="000000"/>
          </a:solidFill>
          <a:uFillTx/>
          <a:latin typeface="Graphik Semibold"/>
          <a:ea typeface="Graphik Semibold"/>
          <a:cs typeface="Graphik Semibold"/>
          <a:sym typeface="Graphik Semibold"/>
        </a:defRPr>
      </a:lvl3pPr>
      <a:lvl4pPr marL="0" marR="0" indent="1371600" algn="ctr" defTabSz="778933" rtl="0" latinLnBrk="0">
        <a:lnSpc>
          <a:spcPct val="100000"/>
        </a:lnSpc>
        <a:spcBef>
          <a:spcPts val="0"/>
        </a:spcBef>
        <a:spcAft>
          <a:spcPts val="0"/>
        </a:spcAft>
        <a:buClrTx/>
        <a:buSzTx/>
        <a:buFontTx/>
        <a:buNone/>
        <a:tabLst/>
        <a:defRPr b="0" baseline="0" cap="none" i="0" spc="-50" strike="noStrike" sz="5000" u="none">
          <a:solidFill>
            <a:srgbClr val="000000"/>
          </a:solidFill>
          <a:uFillTx/>
          <a:latin typeface="Graphik Semibold"/>
          <a:ea typeface="Graphik Semibold"/>
          <a:cs typeface="Graphik Semibold"/>
          <a:sym typeface="Graphik Semibold"/>
        </a:defRPr>
      </a:lvl4pPr>
      <a:lvl5pPr marL="0" marR="0" indent="1828800" algn="ctr" defTabSz="778933" rtl="0" latinLnBrk="0">
        <a:lnSpc>
          <a:spcPct val="100000"/>
        </a:lnSpc>
        <a:spcBef>
          <a:spcPts val="0"/>
        </a:spcBef>
        <a:spcAft>
          <a:spcPts val="0"/>
        </a:spcAft>
        <a:buClrTx/>
        <a:buSzTx/>
        <a:buFontTx/>
        <a:buNone/>
        <a:tabLst/>
        <a:defRPr b="0" baseline="0" cap="none" i="0" spc="-50" strike="noStrike" sz="5000" u="none">
          <a:solidFill>
            <a:srgbClr val="000000"/>
          </a:solidFill>
          <a:uFillTx/>
          <a:latin typeface="Graphik Semibold"/>
          <a:ea typeface="Graphik Semibold"/>
          <a:cs typeface="Graphik Semibold"/>
          <a:sym typeface="Graphik Semibold"/>
        </a:defRPr>
      </a:lvl5pPr>
      <a:lvl6pPr marL="0" marR="0" indent="2286000" algn="ctr" defTabSz="778933" rtl="0" latinLnBrk="0">
        <a:lnSpc>
          <a:spcPct val="100000"/>
        </a:lnSpc>
        <a:spcBef>
          <a:spcPts val="0"/>
        </a:spcBef>
        <a:spcAft>
          <a:spcPts val="0"/>
        </a:spcAft>
        <a:buClrTx/>
        <a:buSzTx/>
        <a:buFontTx/>
        <a:buNone/>
        <a:tabLst/>
        <a:defRPr b="0" baseline="0" cap="none" i="0" spc="-50" strike="noStrike" sz="5000" u="none">
          <a:solidFill>
            <a:srgbClr val="000000"/>
          </a:solidFill>
          <a:uFillTx/>
          <a:latin typeface="Graphik Semibold"/>
          <a:ea typeface="Graphik Semibold"/>
          <a:cs typeface="Graphik Semibold"/>
          <a:sym typeface="Graphik Semibold"/>
        </a:defRPr>
      </a:lvl6pPr>
      <a:lvl7pPr marL="0" marR="0" indent="2743200" algn="ctr" defTabSz="778933" rtl="0" latinLnBrk="0">
        <a:lnSpc>
          <a:spcPct val="100000"/>
        </a:lnSpc>
        <a:spcBef>
          <a:spcPts val="0"/>
        </a:spcBef>
        <a:spcAft>
          <a:spcPts val="0"/>
        </a:spcAft>
        <a:buClrTx/>
        <a:buSzTx/>
        <a:buFontTx/>
        <a:buNone/>
        <a:tabLst/>
        <a:defRPr b="0" baseline="0" cap="none" i="0" spc="-50" strike="noStrike" sz="5000" u="none">
          <a:solidFill>
            <a:srgbClr val="000000"/>
          </a:solidFill>
          <a:uFillTx/>
          <a:latin typeface="Graphik Semibold"/>
          <a:ea typeface="Graphik Semibold"/>
          <a:cs typeface="Graphik Semibold"/>
          <a:sym typeface="Graphik Semibold"/>
        </a:defRPr>
      </a:lvl7pPr>
      <a:lvl8pPr marL="0" marR="0" indent="3200400" algn="ctr" defTabSz="778933" rtl="0" latinLnBrk="0">
        <a:lnSpc>
          <a:spcPct val="100000"/>
        </a:lnSpc>
        <a:spcBef>
          <a:spcPts val="0"/>
        </a:spcBef>
        <a:spcAft>
          <a:spcPts val="0"/>
        </a:spcAft>
        <a:buClrTx/>
        <a:buSzTx/>
        <a:buFontTx/>
        <a:buNone/>
        <a:tabLst/>
        <a:defRPr b="0" baseline="0" cap="none" i="0" spc="-50" strike="noStrike" sz="5000" u="none">
          <a:solidFill>
            <a:srgbClr val="000000"/>
          </a:solidFill>
          <a:uFillTx/>
          <a:latin typeface="Graphik Semibold"/>
          <a:ea typeface="Graphik Semibold"/>
          <a:cs typeface="Graphik Semibold"/>
          <a:sym typeface="Graphik Semibold"/>
        </a:defRPr>
      </a:lvl8pPr>
      <a:lvl9pPr marL="0" marR="0" indent="3657600" algn="ctr" defTabSz="778933" rtl="0" latinLnBrk="0">
        <a:lnSpc>
          <a:spcPct val="100000"/>
        </a:lnSpc>
        <a:spcBef>
          <a:spcPts val="0"/>
        </a:spcBef>
        <a:spcAft>
          <a:spcPts val="0"/>
        </a:spcAft>
        <a:buClrTx/>
        <a:buSzTx/>
        <a:buFontTx/>
        <a:buNone/>
        <a:tabLst/>
        <a:defRPr b="0" baseline="0" cap="none" i="0" spc="-50" strike="noStrike" sz="5000" u="none">
          <a:solidFill>
            <a:srgbClr val="000000"/>
          </a:solidFill>
          <a:uFillTx/>
          <a:latin typeface="Graphik Semibold"/>
          <a:ea typeface="Graphik Semibold"/>
          <a:cs typeface="Graphik Semibold"/>
          <a:sym typeface="Graphik Semibold"/>
        </a:defRPr>
      </a:lvl9pPr>
    </p:bodyStyle>
    <p:otherStyle>
      <a:lvl1pPr marL="0" marR="0" indent="0" algn="ctr" defTabSz="2319866"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1pPr>
      <a:lvl2pPr marL="0" marR="0" indent="457200" algn="ctr" defTabSz="2319866"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2pPr>
      <a:lvl3pPr marL="0" marR="0" indent="914400" algn="ctr" defTabSz="2319866"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3pPr>
      <a:lvl4pPr marL="0" marR="0" indent="1371600" algn="ctr" defTabSz="2319866"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4pPr>
      <a:lvl5pPr marL="0" marR="0" indent="1828800" algn="ctr" defTabSz="2319866"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5pPr>
      <a:lvl6pPr marL="0" marR="0" indent="2286000" algn="ctr" defTabSz="2319866"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6pPr>
      <a:lvl7pPr marL="0" marR="0" indent="2743200" algn="ctr" defTabSz="2319866"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7pPr>
      <a:lvl8pPr marL="0" marR="0" indent="3200400" algn="ctr" defTabSz="2319866"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8pPr>
      <a:lvl9pPr marL="0" marR="0" indent="3657600" algn="ctr" defTabSz="2319866"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logo004.png" descr="logo004.png"/>
          <p:cNvPicPr>
            <a:picLocks noChangeAspect="1"/>
          </p:cNvPicPr>
          <p:nvPr/>
        </p:nvPicPr>
        <p:blipFill>
          <a:blip r:embed="rId2">
            <a:extLst/>
          </a:blip>
          <a:stretch>
            <a:fillRect/>
          </a:stretch>
        </p:blipFill>
        <p:spPr>
          <a:xfrm>
            <a:off x="7520009" y="12416999"/>
            <a:ext cx="1585730" cy="264931"/>
          </a:xfrm>
          <a:prstGeom prst="rect">
            <a:avLst/>
          </a:prstGeom>
          <a:ln w="3175">
            <a:miter lim="400000"/>
          </a:ln>
        </p:spPr>
      </p:pic>
      <p:sp>
        <p:nvSpPr>
          <p:cNvPr id="152" name="学校名："/>
          <p:cNvSpPr txBox="1"/>
          <p:nvPr/>
        </p:nvSpPr>
        <p:spPr>
          <a:xfrm>
            <a:off x="433873" y="1083059"/>
            <a:ext cx="4104706"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学校名：</a:t>
            </a:r>
          </a:p>
        </p:txBody>
      </p:sp>
      <p:pic>
        <p:nvPicPr>
          <p:cNvPr id="153" name="線 線" descr="線 線"/>
          <p:cNvPicPr>
            <a:picLocks noChangeAspect="0"/>
          </p:cNvPicPr>
          <p:nvPr/>
        </p:nvPicPr>
        <p:blipFill>
          <a:blip r:embed="rId3">
            <a:extLst/>
          </a:blip>
          <a:stretch>
            <a:fillRect/>
          </a:stretch>
        </p:blipFill>
        <p:spPr>
          <a:xfrm>
            <a:off x="1438233" y="1357977"/>
            <a:ext cx="7729577" cy="38101"/>
          </a:xfrm>
          <a:prstGeom prst="rect">
            <a:avLst/>
          </a:prstGeom>
        </p:spPr>
      </p:pic>
      <p:sp>
        <p:nvSpPr>
          <p:cNvPr id="155" name="学校"/>
          <p:cNvSpPr txBox="1"/>
          <p:nvPr/>
        </p:nvSpPr>
        <p:spPr>
          <a:xfrm>
            <a:off x="4092926" y="1083059"/>
            <a:ext cx="1082616"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学校</a:t>
            </a:r>
          </a:p>
        </p:txBody>
      </p:sp>
      <p:pic>
        <p:nvPicPr>
          <p:cNvPr id="156" name="線 線" descr="線 線"/>
          <p:cNvPicPr>
            <a:picLocks noChangeAspect="0"/>
          </p:cNvPicPr>
          <p:nvPr/>
        </p:nvPicPr>
        <p:blipFill>
          <a:blip r:embed="rId4">
            <a:extLst/>
          </a:blip>
          <a:stretch>
            <a:fillRect/>
          </a:stretch>
        </p:blipFill>
        <p:spPr>
          <a:xfrm>
            <a:off x="1439089" y="2617657"/>
            <a:ext cx="7727866" cy="38101"/>
          </a:xfrm>
          <a:prstGeom prst="rect">
            <a:avLst/>
          </a:prstGeom>
        </p:spPr>
      </p:pic>
      <p:sp>
        <p:nvSpPr>
          <p:cNvPr id="158" name="年"/>
          <p:cNvSpPr txBox="1"/>
          <p:nvPr/>
        </p:nvSpPr>
        <p:spPr>
          <a:xfrm>
            <a:off x="6033257" y="1083059"/>
            <a:ext cx="1082616"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年</a:t>
            </a:r>
          </a:p>
        </p:txBody>
      </p:sp>
      <p:sp>
        <p:nvSpPr>
          <p:cNvPr id="159" name="組"/>
          <p:cNvSpPr txBox="1"/>
          <p:nvPr/>
        </p:nvSpPr>
        <p:spPr>
          <a:xfrm>
            <a:off x="7973587" y="1083059"/>
            <a:ext cx="1082616"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組</a:t>
            </a:r>
          </a:p>
        </p:txBody>
      </p:sp>
      <p:sp>
        <p:nvSpPr>
          <p:cNvPr id="160" name="作者氏名："/>
          <p:cNvSpPr txBox="1"/>
          <p:nvPr/>
        </p:nvSpPr>
        <p:spPr>
          <a:xfrm>
            <a:off x="433873" y="2000249"/>
            <a:ext cx="1238120"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作者氏名：</a:t>
            </a:r>
          </a:p>
        </p:txBody>
      </p:sp>
      <p:sp>
        <p:nvSpPr>
          <p:cNvPr id="161" name="フリガナ："/>
          <p:cNvSpPr txBox="1"/>
          <p:nvPr/>
        </p:nvSpPr>
        <p:spPr>
          <a:xfrm>
            <a:off x="433873" y="1580433"/>
            <a:ext cx="1238120"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フリガナ：</a:t>
            </a:r>
          </a:p>
        </p:txBody>
      </p:sp>
      <p:sp>
        <p:nvSpPr>
          <p:cNvPr id="162" name="タイトル："/>
          <p:cNvSpPr txBox="1"/>
          <p:nvPr/>
        </p:nvSpPr>
        <p:spPr>
          <a:xfrm>
            <a:off x="433873" y="4279061"/>
            <a:ext cx="1238120"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タイトル：</a:t>
            </a:r>
          </a:p>
        </p:txBody>
      </p:sp>
      <p:pic>
        <p:nvPicPr>
          <p:cNvPr id="163" name="線 線" descr="線 線"/>
          <p:cNvPicPr>
            <a:picLocks noChangeAspect="0"/>
          </p:cNvPicPr>
          <p:nvPr/>
        </p:nvPicPr>
        <p:blipFill>
          <a:blip r:embed="rId4">
            <a:extLst/>
          </a:blip>
          <a:stretch>
            <a:fillRect/>
          </a:stretch>
        </p:blipFill>
        <p:spPr>
          <a:xfrm>
            <a:off x="1439089" y="4755348"/>
            <a:ext cx="7727866" cy="38101"/>
          </a:xfrm>
          <a:prstGeom prst="rect">
            <a:avLst/>
          </a:prstGeom>
        </p:spPr>
      </p:pic>
      <p:sp>
        <p:nvSpPr>
          <p:cNvPr id="165" name="どうしてこのテーマ（タイトル）の地図にしたのですか？"/>
          <p:cNvSpPr txBox="1"/>
          <p:nvPr/>
        </p:nvSpPr>
        <p:spPr>
          <a:xfrm>
            <a:off x="475541" y="5056442"/>
            <a:ext cx="5774749"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どうしてこのテーマ（タイトル）の地図にしたのですか？</a:t>
            </a:r>
          </a:p>
        </p:txBody>
      </p:sp>
      <p:sp>
        <p:nvSpPr>
          <p:cNvPr id="166" name="完成した地図はどんな人の見せたい地図ですか？また、何を伝えたいですか？"/>
          <p:cNvSpPr txBox="1"/>
          <p:nvPr/>
        </p:nvSpPr>
        <p:spPr>
          <a:xfrm>
            <a:off x="475541" y="7440883"/>
            <a:ext cx="8844186"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完成した地図はどんな人の見せたい地図ですか？また、何を伝えたいですか？</a:t>
            </a:r>
          </a:p>
        </p:txBody>
      </p:sp>
      <p:pic>
        <p:nvPicPr>
          <p:cNvPr id="167" name="四角形 四角形" descr="四角形 四角形"/>
          <p:cNvPicPr>
            <a:picLocks noChangeAspect="0"/>
          </p:cNvPicPr>
          <p:nvPr/>
        </p:nvPicPr>
        <p:blipFill>
          <a:blip r:embed="rId5">
            <a:extLst/>
          </a:blip>
          <a:stretch>
            <a:fillRect/>
          </a:stretch>
        </p:blipFill>
        <p:spPr>
          <a:xfrm>
            <a:off x="477329" y="5489010"/>
            <a:ext cx="8798943" cy="1690670"/>
          </a:xfrm>
          <a:prstGeom prst="rect">
            <a:avLst/>
          </a:prstGeom>
        </p:spPr>
      </p:pic>
      <p:sp>
        <p:nvSpPr>
          <p:cNvPr id="169" name="作成する中で工夫したり、がんばったり、心に残っている思い出など地図のアピールポイントを教えてください。"/>
          <p:cNvSpPr txBox="1"/>
          <p:nvPr/>
        </p:nvSpPr>
        <p:spPr>
          <a:xfrm>
            <a:off x="475541" y="9706799"/>
            <a:ext cx="8844186" cy="5080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作成する中で工夫したり、がんばったり、心に残っている思い出など地図のアピールポイントを教えてください。</a:t>
            </a:r>
          </a:p>
        </p:txBody>
      </p:sp>
      <p:pic>
        <p:nvPicPr>
          <p:cNvPr id="170" name="四角形 四角形" descr="四角形 四角形"/>
          <p:cNvPicPr>
            <a:picLocks noChangeAspect="0"/>
          </p:cNvPicPr>
          <p:nvPr/>
        </p:nvPicPr>
        <p:blipFill>
          <a:blip r:embed="rId6">
            <a:extLst/>
          </a:blip>
          <a:stretch>
            <a:fillRect/>
          </a:stretch>
        </p:blipFill>
        <p:spPr>
          <a:xfrm>
            <a:off x="311655" y="724693"/>
            <a:ext cx="9130290" cy="2959660"/>
          </a:xfrm>
          <a:prstGeom prst="rect">
            <a:avLst/>
          </a:prstGeom>
        </p:spPr>
      </p:pic>
      <p:sp>
        <p:nvSpPr>
          <p:cNvPr id="172" name="チーム名："/>
          <p:cNvSpPr txBox="1"/>
          <p:nvPr/>
        </p:nvSpPr>
        <p:spPr>
          <a:xfrm>
            <a:off x="433873" y="2840113"/>
            <a:ext cx="1238120"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チーム名：</a:t>
            </a:r>
          </a:p>
        </p:txBody>
      </p:sp>
      <p:pic>
        <p:nvPicPr>
          <p:cNvPr id="173" name="線 線" descr="線 線"/>
          <p:cNvPicPr>
            <a:picLocks noChangeAspect="0"/>
          </p:cNvPicPr>
          <p:nvPr/>
        </p:nvPicPr>
        <p:blipFill>
          <a:blip r:embed="rId4">
            <a:extLst/>
          </a:blip>
          <a:stretch>
            <a:fillRect/>
          </a:stretch>
        </p:blipFill>
        <p:spPr>
          <a:xfrm>
            <a:off x="1439089" y="3337486"/>
            <a:ext cx="7727866" cy="38101"/>
          </a:xfrm>
          <a:prstGeom prst="rect">
            <a:avLst/>
          </a:prstGeom>
        </p:spPr>
      </p:pic>
      <p:pic>
        <p:nvPicPr>
          <p:cNvPr id="175" name="四角形 四角形" descr="四角形 四角形"/>
          <p:cNvPicPr>
            <a:picLocks noChangeAspect="0"/>
          </p:cNvPicPr>
          <p:nvPr/>
        </p:nvPicPr>
        <p:blipFill>
          <a:blip r:embed="rId7">
            <a:extLst/>
          </a:blip>
          <a:stretch>
            <a:fillRect/>
          </a:stretch>
        </p:blipFill>
        <p:spPr>
          <a:xfrm>
            <a:off x="311655" y="3885555"/>
            <a:ext cx="9130290" cy="8893423"/>
          </a:xfrm>
          <a:prstGeom prst="rect">
            <a:avLst/>
          </a:prstGeom>
        </p:spPr>
      </p:pic>
      <p:pic>
        <p:nvPicPr>
          <p:cNvPr id="177" name="四角形 四角形" descr="四角形 四角形"/>
          <p:cNvPicPr>
            <a:picLocks noChangeAspect="0"/>
          </p:cNvPicPr>
          <p:nvPr/>
        </p:nvPicPr>
        <p:blipFill>
          <a:blip r:embed="rId5">
            <a:extLst/>
          </a:blip>
          <a:stretch>
            <a:fillRect/>
          </a:stretch>
        </p:blipFill>
        <p:spPr>
          <a:xfrm>
            <a:off x="477329" y="7875241"/>
            <a:ext cx="8798943" cy="1690671"/>
          </a:xfrm>
          <a:prstGeom prst="rect">
            <a:avLst/>
          </a:prstGeom>
        </p:spPr>
      </p:pic>
      <p:pic>
        <p:nvPicPr>
          <p:cNvPr id="179" name="四角形 四角形" descr="四角形 四角形"/>
          <p:cNvPicPr>
            <a:picLocks noChangeAspect="0"/>
          </p:cNvPicPr>
          <p:nvPr/>
        </p:nvPicPr>
        <p:blipFill>
          <a:blip r:embed="rId8">
            <a:extLst/>
          </a:blip>
          <a:stretch>
            <a:fillRect/>
          </a:stretch>
        </p:blipFill>
        <p:spPr>
          <a:xfrm>
            <a:off x="477329" y="10355687"/>
            <a:ext cx="8798943" cy="1920425"/>
          </a:xfrm>
          <a:prstGeom prst="rect">
            <a:avLst/>
          </a:prstGeom>
        </p:spPr>
      </p:pic>
      <p:sp>
        <p:nvSpPr>
          <p:cNvPr id="181" name="手書き地図アワード2023書類審査エントリーシート"/>
          <p:cNvSpPr txBox="1"/>
          <p:nvPr/>
        </p:nvSpPr>
        <p:spPr>
          <a:xfrm>
            <a:off x="2142716" y="138006"/>
            <a:ext cx="6195455" cy="355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00000"/>
              </a:lnSpc>
              <a:defRPr>
                <a:solidFill>
                  <a:srgbClr val="535353"/>
                </a:solidFill>
                <a:latin typeface="cotorifont-pro-TT"/>
                <a:ea typeface="cotorifont-pro-TT"/>
                <a:cs typeface="cotorifont-pro-TT"/>
                <a:sym typeface="cotorifont-pro-TT"/>
              </a:defRPr>
            </a:lvl1pPr>
          </a:lstStyle>
          <a:p>
            <a:pPr/>
            <a:r>
              <a:t>手書き地図アワード2023書類審査エントリーシート</a:t>
            </a:r>
          </a:p>
        </p:txBody>
      </p:sp>
      <p:pic>
        <p:nvPicPr>
          <p:cNvPr id="182" name="ペーストされたムービー.png" descr="ペーストされたムービー.png"/>
          <p:cNvPicPr>
            <a:picLocks noChangeAspect="1"/>
          </p:cNvPicPr>
          <p:nvPr/>
        </p:nvPicPr>
        <p:blipFill>
          <a:blip r:embed="rId9">
            <a:extLst/>
          </a:blip>
          <a:stretch>
            <a:fillRect/>
          </a:stretch>
        </p:blipFill>
        <p:spPr>
          <a:xfrm>
            <a:off x="1457097" y="62745"/>
            <a:ext cx="683264" cy="506122"/>
          </a:xfrm>
          <a:prstGeom prst="rect">
            <a:avLst/>
          </a:prstGeom>
          <a:ln w="3175">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logo004.png" descr="logo004.png"/>
          <p:cNvPicPr>
            <a:picLocks noChangeAspect="1"/>
          </p:cNvPicPr>
          <p:nvPr/>
        </p:nvPicPr>
        <p:blipFill>
          <a:blip r:embed="rId2">
            <a:extLst/>
          </a:blip>
          <a:stretch>
            <a:fillRect/>
          </a:stretch>
        </p:blipFill>
        <p:spPr>
          <a:xfrm>
            <a:off x="7520009" y="12486732"/>
            <a:ext cx="1585730" cy="264931"/>
          </a:xfrm>
          <a:prstGeom prst="rect">
            <a:avLst/>
          </a:prstGeom>
          <a:ln w="3175">
            <a:miter lim="400000"/>
          </a:ln>
        </p:spPr>
      </p:pic>
      <p:sp>
        <p:nvSpPr>
          <p:cNvPr id="185" name="手書き地図アワード2023エントリーシート-2"/>
          <p:cNvSpPr txBox="1"/>
          <p:nvPr/>
        </p:nvSpPr>
        <p:spPr>
          <a:xfrm>
            <a:off x="2603062" y="162467"/>
            <a:ext cx="5399919" cy="355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00000"/>
              </a:lnSpc>
              <a:defRPr>
                <a:solidFill>
                  <a:srgbClr val="535353"/>
                </a:solidFill>
                <a:latin typeface="cotorifont-pro-TT"/>
                <a:ea typeface="cotorifont-pro-TT"/>
                <a:cs typeface="cotorifont-pro-TT"/>
                <a:sym typeface="cotorifont-pro-TT"/>
              </a:defRPr>
            </a:lvl1pPr>
          </a:lstStyle>
          <a:p>
            <a:pPr/>
            <a:r>
              <a:t>手書き地図アワード2023エントリーシート-2</a:t>
            </a:r>
          </a:p>
        </p:txBody>
      </p:sp>
      <p:pic>
        <p:nvPicPr>
          <p:cNvPr id="186" name="四角形 四角形" descr="四角形 四角形"/>
          <p:cNvPicPr>
            <a:picLocks noChangeAspect="0"/>
          </p:cNvPicPr>
          <p:nvPr/>
        </p:nvPicPr>
        <p:blipFill>
          <a:blip r:embed="rId3">
            <a:extLst/>
          </a:blip>
          <a:stretch>
            <a:fillRect/>
          </a:stretch>
        </p:blipFill>
        <p:spPr>
          <a:xfrm>
            <a:off x="311655" y="1035451"/>
            <a:ext cx="9130290" cy="11244656"/>
          </a:xfrm>
          <a:prstGeom prst="rect">
            <a:avLst/>
          </a:prstGeom>
        </p:spPr>
      </p:pic>
      <p:sp>
        <p:nvSpPr>
          <p:cNvPr id="188" name="完成した手書き地図の写真データを貼ってください"/>
          <p:cNvSpPr txBox="1"/>
          <p:nvPr/>
        </p:nvSpPr>
        <p:spPr>
          <a:xfrm>
            <a:off x="1989426" y="624359"/>
            <a:ext cx="5774749"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00000"/>
              </a:lnSpc>
              <a:defRPr sz="1600">
                <a:solidFill>
                  <a:srgbClr val="535353"/>
                </a:solidFill>
                <a:latin typeface="cotorifont-pro-TT"/>
                <a:ea typeface="cotorifont-pro-TT"/>
                <a:cs typeface="cotorifont-pro-TT"/>
                <a:sym typeface="cotorifont-pro-TT"/>
              </a:defRPr>
            </a:lvl1pPr>
          </a:lstStyle>
          <a:p>
            <a:pPr/>
            <a:r>
              <a:t>完成した手書き地図の写真データを貼ってください</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logo004.png" descr="logo004.png"/>
          <p:cNvPicPr>
            <a:picLocks noChangeAspect="1"/>
          </p:cNvPicPr>
          <p:nvPr/>
        </p:nvPicPr>
        <p:blipFill>
          <a:blip r:embed="rId2">
            <a:extLst/>
          </a:blip>
          <a:stretch>
            <a:fillRect/>
          </a:stretch>
        </p:blipFill>
        <p:spPr>
          <a:xfrm>
            <a:off x="7520009" y="12416999"/>
            <a:ext cx="1585730" cy="264931"/>
          </a:xfrm>
          <a:prstGeom prst="rect">
            <a:avLst/>
          </a:prstGeom>
          <a:ln w="3175">
            <a:miter lim="400000"/>
          </a:ln>
        </p:spPr>
      </p:pic>
      <p:sp>
        <p:nvSpPr>
          <p:cNvPr id="191" name="学校名："/>
          <p:cNvSpPr txBox="1"/>
          <p:nvPr/>
        </p:nvSpPr>
        <p:spPr>
          <a:xfrm>
            <a:off x="433873" y="1083059"/>
            <a:ext cx="4104706"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学校名：</a:t>
            </a:r>
          </a:p>
        </p:txBody>
      </p:sp>
      <p:pic>
        <p:nvPicPr>
          <p:cNvPr id="192" name="線 線" descr="線 線"/>
          <p:cNvPicPr>
            <a:picLocks noChangeAspect="0"/>
          </p:cNvPicPr>
          <p:nvPr/>
        </p:nvPicPr>
        <p:blipFill>
          <a:blip r:embed="rId3">
            <a:extLst/>
          </a:blip>
          <a:stretch>
            <a:fillRect/>
          </a:stretch>
        </p:blipFill>
        <p:spPr>
          <a:xfrm>
            <a:off x="1438233" y="1357977"/>
            <a:ext cx="7729577" cy="38101"/>
          </a:xfrm>
          <a:prstGeom prst="rect">
            <a:avLst/>
          </a:prstGeom>
        </p:spPr>
      </p:pic>
      <p:sp>
        <p:nvSpPr>
          <p:cNvPr id="194" name="小学校"/>
          <p:cNvSpPr txBox="1"/>
          <p:nvPr/>
        </p:nvSpPr>
        <p:spPr>
          <a:xfrm>
            <a:off x="4092926" y="1083059"/>
            <a:ext cx="1082616"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小学校</a:t>
            </a:r>
          </a:p>
        </p:txBody>
      </p:sp>
      <p:pic>
        <p:nvPicPr>
          <p:cNvPr id="195" name="線 線" descr="線 線"/>
          <p:cNvPicPr>
            <a:picLocks noChangeAspect="0"/>
          </p:cNvPicPr>
          <p:nvPr/>
        </p:nvPicPr>
        <p:blipFill>
          <a:blip r:embed="rId4">
            <a:extLst/>
          </a:blip>
          <a:stretch>
            <a:fillRect/>
          </a:stretch>
        </p:blipFill>
        <p:spPr>
          <a:xfrm>
            <a:off x="1439089" y="2617657"/>
            <a:ext cx="7727866" cy="38101"/>
          </a:xfrm>
          <a:prstGeom prst="rect">
            <a:avLst/>
          </a:prstGeom>
        </p:spPr>
      </p:pic>
      <p:sp>
        <p:nvSpPr>
          <p:cNvPr id="197" name="年"/>
          <p:cNvSpPr txBox="1"/>
          <p:nvPr/>
        </p:nvSpPr>
        <p:spPr>
          <a:xfrm>
            <a:off x="6033257" y="1083059"/>
            <a:ext cx="1082616"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年</a:t>
            </a:r>
          </a:p>
        </p:txBody>
      </p:sp>
      <p:sp>
        <p:nvSpPr>
          <p:cNvPr id="198" name="組"/>
          <p:cNvSpPr txBox="1"/>
          <p:nvPr/>
        </p:nvSpPr>
        <p:spPr>
          <a:xfrm>
            <a:off x="7973587" y="1083059"/>
            <a:ext cx="1082616"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組</a:t>
            </a:r>
          </a:p>
        </p:txBody>
      </p:sp>
      <p:sp>
        <p:nvSpPr>
          <p:cNvPr id="199" name="作者氏名："/>
          <p:cNvSpPr txBox="1"/>
          <p:nvPr/>
        </p:nvSpPr>
        <p:spPr>
          <a:xfrm>
            <a:off x="433873" y="2000249"/>
            <a:ext cx="1238120"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作者氏名：</a:t>
            </a:r>
          </a:p>
        </p:txBody>
      </p:sp>
      <p:sp>
        <p:nvSpPr>
          <p:cNvPr id="200" name="フリガナ："/>
          <p:cNvSpPr txBox="1"/>
          <p:nvPr/>
        </p:nvSpPr>
        <p:spPr>
          <a:xfrm>
            <a:off x="433873" y="1580433"/>
            <a:ext cx="1238120"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フリガナ：</a:t>
            </a:r>
          </a:p>
        </p:txBody>
      </p:sp>
      <p:sp>
        <p:nvSpPr>
          <p:cNvPr id="201" name="タイトル："/>
          <p:cNvSpPr txBox="1"/>
          <p:nvPr/>
        </p:nvSpPr>
        <p:spPr>
          <a:xfrm>
            <a:off x="433873" y="4279061"/>
            <a:ext cx="1238120"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タイトル：</a:t>
            </a:r>
          </a:p>
        </p:txBody>
      </p:sp>
      <p:pic>
        <p:nvPicPr>
          <p:cNvPr id="202" name="線 線" descr="線 線"/>
          <p:cNvPicPr>
            <a:picLocks noChangeAspect="0"/>
          </p:cNvPicPr>
          <p:nvPr/>
        </p:nvPicPr>
        <p:blipFill>
          <a:blip r:embed="rId4">
            <a:extLst/>
          </a:blip>
          <a:stretch>
            <a:fillRect/>
          </a:stretch>
        </p:blipFill>
        <p:spPr>
          <a:xfrm>
            <a:off x="1439089" y="4755348"/>
            <a:ext cx="7727866" cy="38101"/>
          </a:xfrm>
          <a:prstGeom prst="rect">
            <a:avLst/>
          </a:prstGeom>
        </p:spPr>
      </p:pic>
      <p:sp>
        <p:nvSpPr>
          <p:cNvPr id="204" name="どうしてこのテーマ（タイトル）の地図にしたのですか？"/>
          <p:cNvSpPr txBox="1"/>
          <p:nvPr/>
        </p:nvSpPr>
        <p:spPr>
          <a:xfrm>
            <a:off x="475541" y="5056442"/>
            <a:ext cx="5774749"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どうしてこのテーマ（タイトル）の地図にしたのですか？</a:t>
            </a:r>
          </a:p>
        </p:txBody>
      </p:sp>
      <p:sp>
        <p:nvSpPr>
          <p:cNvPr id="205" name="完成した地図はどんな人の見せたい地図ですか？また、何を伝えたいですか？"/>
          <p:cNvSpPr txBox="1"/>
          <p:nvPr/>
        </p:nvSpPr>
        <p:spPr>
          <a:xfrm>
            <a:off x="475541" y="7440883"/>
            <a:ext cx="8844186"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完成した地図はどんな人の見せたい地図ですか？また、何を伝えたいですか？</a:t>
            </a:r>
          </a:p>
        </p:txBody>
      </p:sp>
      <p:pic>
        <p:nvPicPr>
          <p:cNvPr id="206" name="四角形 四角形" descr="四角形 四角形"/>
          <p:cNvPicPr>
            <a:picLocks noChangeAspect="0"/>
          </p:cNvPicPr>
          <p:nvPr/>
        </p:nvPicPr>
        <p:blipFill>
          <a:blip r:embed="rId5">
            <a:extLst/>
          </a:blip>
          <a:stretch>
            <a:fillRect/>
          </a:stretch>
        </p:blipFill>
        <p:spPr>
          <a:xfrm>
            <a:off x="477329" y="5489010"/>
            <a:ext cx="8798943" cy="1690670"/>
          </a:xfrm>
          <a:prstGeom prst="rect">
            <a:avLst/>
          </a:prstGeom>
        </p:spPr>
      </p:pic>
      <p:sp>
        <p:nvSpPr>
          <p:cNvPr id="208" name="作成する中で工夫したり、がんばったり、心に残っている思い出など地図のアピールポイントを教えてください。"/>
          <p:cNvSpPr txBox="1"/>
          <p:nvPr/>
        </p:nvSpPr>
        <p:spPr>
          <a:xfrm>
            <a:off x="475541" y="9706799"/>
            <a:ext cx="8844186" cy="5080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作成する中で工夫したり、がんばったり、心に残っている思い出など地図のアピールポイントを教えてください。</a:t>
            </a:r>
          </a:p>
        </p:txBody>
      </p:sp>
      <p:pic>
        <p:nvPicPr>
          <p:cNvPr id="209" name="四角形 四角形" descr="四角形 四角形"/>
          <p:cNvPicPr>
            <a:picLocks noChangeAspect="0"/>
          </p:cNvPicPr>
          <p:nvPr/>
        </p:nvPicPr>
        <p:blipFill>
          <a:blip r:embed="rId6">
            <a:extLst/>
          </a:blip>
          <a:stretch>
            <a:fillRect/>
          </a:stretch>
        </p:blipFill>
        <p:spPr>
          <a:xfrm>
            <a:off x="311655" y="724693"/>
            <a:ext cx="9130290" cy="2959660"/>
          </a:xfrm>
          <a:prstGeom prst="rect">
            <a:avLst/>
          </a:prstGeom>
        </p:spPr>
      </p:pic>
      <p:sp>
        <p:nvSpPr>
          <p:cNvPr id="211" name="チーム名："/>
          <p:cNvSpPr txBox="1"/>
          <p:nvPr/>
        </p:nvSpPr>
        <p:spPr>
          <a:xfrm>
            <a:off x="433873" y="2840113"/>
            <a:ext cx="1238120"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535353"/>
                </a:solidFill>
                <a:latin typeface="cotorifont-pro-TT"/>
                <a:ea typeface="cotorifont-pro-TT"/>
                <a:cs typeface="cotorifont-pro-TT"/>
                <a:sym typeface="cotorifont-pro-TT"/>
              </a:defRPr>
            </a:lvl1pPr>
          </a:lstStyle>
          <a:p>
            <a:pPr/>
            <a:r>
              <a:t>チーム名：</a:t>
            </a:r>
          </a:p>
        </p:txBody>
      </p:sp>
      <p:pic>
        <p:nvPicPr>
          <p:cNvPr id="212" name="線 線" descr="線 線"/>
          <p:cNvPicPr>
            <a:picLocks noChangeAspect="0"/>
          </p:cNvPicPr>
          <p:nvPr/>
        </p:nvPicPr>
        <p:blipFill>
          <a:blip r:embed="rId4">
            <a:extLst/>
          </a:blip>
          <a:stretch>
            <a:fillRect/>
          </a:stretch>
        </p:blipFill>
        <p:spPr>
          <a:xfrm>
            <a:off x="1439089" y="3337486"/>
            <a:ext cx="7727866" cy="38101"/>
          </a:xfrm>
          <a:prstGeom prst="rect">
            <a:avLst/>
          </a:prstGeom>
        </p:spPr>
      </p:pic>
      <p:pic>
        <p:nvPicPr>
          <p:cNvPr id="214" name="四角形 四角形" descr="四角形 四角形"/>
          <p:cNvPicPr>
            <a:picLocks noChangeAspect="0"/>
          </p:cNvPicPr>
          <p:nvPr/>
        </p:nvPicPr>
        <p:blipFill>
          <a:blip r:embed="rId7">
            <a:extLst/>
          </a:blip>
          <a:stretch>
            <a:fillRect/>
          </a:stretch>
        </p:blipFill>
        <p:spPr>
          <a:xfrm>
            <a:off x="311655" y="3885555"/>
            <a:ext cx="9130290" cy="8893423"/>
          </a:xfrm>
          <a:prstGeom prst="rect">
            <a:avLst/>
          </a:prstGeom>
        </p:spPr>
      </p:pic>
      <p:pic>
        <p:nvPicPr>
          <p:cNvPr id="216" name="四角形 四角形" descr="四角形 四角形"/>
          <p:cNvPicPr>
            <a:picLocks noChangeAspect="0"/>
          </p:cNvPicPr>
          <p:nvPr/>
        </p:nvPicPr>
        <p:blipFill>
          <a:blip r:embed="rId5">
            <a:extLst/>
          </a:blip>
          <a:stretch>
            <a:fillRect/>
          </a:stretch>
        </p:blipFill>
        <p:spPr>
          <a:xfrm>
            <a:off x="477329" y="7875241"/>
            <a:ext cx="8798943" cy="1690671"/>
          </a:xfrm>
          <a:prstGeom prst="rect">
            <a:avLst/>
          </a:prstGeom>
        </p:spPr>
      </p:pic>
      <p:pic>
        <p:nvPicPr>
          <p:cNvPr id="218" name="四角形 四角形" descr="四角形 四角形"/>
          <p:cNvPicPr>
            <a:picLocks noChangeAspect="0"/>
          </p:cNvPicPr>
          <p:nvPr/>
        </p:nvPicPr>
        <p:blipFill>
          <a:blip r:embed="rId8">
            <a:extLst/>
          </a:blip>
          <a:stretch>
            <a:fillRect/>
          </a:stretch>
        </p:blipFill>
        <p:spPr>
          <a:xfrm>
            <a:off x="477329" y="10355687"/>
            <a:ext cx="8798943" cy="1920425"/>
          </a:xfrm>
          <a:prstGeom prst="rect">
            <a:avLst/>
          </a:prstGeom>
        </p:spPr>
      </p:pic>
      <p:sp>
        <p:nvSpPr>
          <p:cNvPr id="220" name="記入例"/>
          <p:cNvSpPr txBox="1"/>
          <p:nvPr/>
        </p:nvSpPr>
        <p:spPr>
          <a:xfrm>
            <a:off x="6130582" y="72349"/>
            <a:ext cx="3308416" cy="571501"/>
          </a:xfrm>
          <a:prstGeom prst="rect">
            <a:avLst/>
          </a:prstGeom>
          <a:solidFill>
            <a:schemeClr val="accent5">
              <a:hueOff val="-65973"/>
              <a:satOff val="18050"/>
              <a:lumOff val="-15912"/>
            </a:schemeClr>
          </a:solidFill>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00000"/>
              </a:lnSpc>
              <a:defRPr sz="3700">
                <a:solidFill>
                  <a:srgbClr val="FFFFFF"/>
                </a:solidFill>
                <a:latin typeface="cotorifont-pro-TT"/>
                <a:ea typeface="cotorifont-pro-TT"/>
                <a:cs typeface="cotorifont-pro-TT"/>
                <a:sym typeface="cotorifont-pro-TT"/>
              </a:defRPr>
            </a:lvl1pPr>
          </a:lstStyle>
          <a:p>
            <a:pPr/>
            <a:r>
              <a:t>記入例</a:t>
            </a:r>
          </a:p>
        </p:txBody>
      </p:sp>
      <p:sp>
        <p:nvSpPr>
          <p:cNvPr id="221" name="手書き地図第一"/>
          <p:cNvSpPr txBox="1"/>
          <p:nvPr/>
        </p:nvSpPr>
        <p:spPr>
          <a:xfrm>
            <a:off x="1898607" y="1057659"/>
            <a:ext cx="2225226" cy="355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a:solidFill>
                  <a:srgbClr val="929292"/>
                </a:solidFill>
                <a:latin typeface="cotorifont-pro-TT"/>
                <a:ea typeface="cotorifont-pro-TT"/>
                <a:cs typeface="cotorifont-pro-TT"/>
                <a:sym typeface="cotorifont-pro-TT"/>
              </a:defRPr>
            </a:lvl1pPr>
          </a:lstStyle>
          <a:p>
            <a:pPr/>
            <a:r>
              <a:t>手書き地図第一</a:t>
            </a:r>
          </a:p>
        </p:txBody>
      </p:sp>
      <p:sp>
        <p:nvSpPr>
          <p:cNvPr id="222" name="４"/>
          <p:cNvSpPr txBox="1"/>
          <p:nvPr/>
        </p:nvSpPr>
        <p:spPr>
          <a:xfrm>
            <a:off x="5297046" y="1057659"/>
            <a:ext cx="375799" cy="355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a:solidFill>
                  <a:srgbClr val="929292"/>
                </a:solidFill>
                <a:latin typeface="cotorifont-pro-TT"/>
                <a:ea typeface="cotorifont-pro-TT"/>
                <a:cs typeface="cotorifont-pro-TT"/>
                <a:sym typeface="cotorifont-pro-TT"/>
              </a:defRPr>
            </a:lvl1pPr>
          </a:lstStyle>
          <a:p>
            <a:pPr/>
            <a:r>
              <a:t>４</a:t>
            </a:r>
          </a:p>
        </p:txBody>
      </p:sp>
      <p:sp>
        <p:nvSpPr>
          <p:cNvPr id="223" name="１"/>
          <p:cNvSpPr txBox="1"/>
          <p:nvPr/>
        </p:nvSpPr>
        <p:spPr>
          <a:xfrm>
            <a:off x="7134312" y="1032259"/>
            <a:ext cx="375799" cy="355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a:solidFill>
                  <a:srgbClr val="929292"/>
                </a:solidFill>
                <a:latin typeface="cotorifont-pro-TT"/>
                <a:ea typeface="cotorifont-pro-TT"/>
                <a:cs typeface="cotorifont-pro-TT"/>
                <a:sym typeface="cotorifont-pro-TT"/>
              </a:defRPr>
            </a:lvl1pPr>
          </a:lstStyle>
          <a:p>
            <a:pPr/>
            <a:r>
              <a:t>１</a:t>
            </a:r>
          </a:p>
        </p:txBody>
      </p:sp>
      <p:sp>
        <p:nvSpPr>
          <p:cNvPr id="224" name="川村 行治"/>
          <p:cNvSpPr txBox="1"/>
          <p:nvPr/>
        </p:nvSpPr>
        <p:spPr>
          <a:xfrm>
            <a:off x="1757708" y="1978252"/>
            <a:ext cx="2028067"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929292"/>
                </a:solidFill>
                <a:latin typeface="cotorifont-pro-TT"/>
                <a:ea typeface="cotorifont-pro-TT"/>
                <a:cs typeface="cotorifont-pro-TT"/>
                <a:sym typeface="cotorifont-pro-TT"/>
              </a:defRPr>
            </a:lvl1pPr>
          </a:lstStyle>
          <a:p>
            <a:pPr/>
            <a:r>
              <a:t>川村　行治</a:t>
            </a:r>
          </a:p>
        </p:txBody>
      </p:sp>
      <p:sp>
        <p:nvSpPr>
          <p:cNvPr id="225" name="カワムラユキハル"/>
          <p:cNvSpPr txBox="1"/>
          <p:nvPr/>
        </p:nvSpPr>
        <p:spPr>
          <a:xfrm>
            <a:off x="1757708" y="1597577"/>
            <a:ext cx="2372881"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929292"/>
                </a:solidFill>
                <a:latin typeface="cotorifont-pro-TT"/>
                <a:ea typeface="cotorifont-pro-TT"/>
                <a:cs typeface="cotorifont-pro-TT"/>
                <a:sym typeface="cotorifont-pro-TT"/>
              </a:defRPr>
            </a:lvl1pPr>
          </a:lstStyle>
          <a:p>
            <a:pPr/>
            <a:r>
              <a:t>カワムラユキハル</a:t>
            </a:r>
          </a:p>
        </p:txBody>
      </p:sp>
      <p:sp>
        <p:nvSpPr>
          <p:cNvPr id="226" name="大内 征"/>
          <p:cNvSpPr txBox="1"/>
          <p:nvPr/>
        </p:nvSpPr>
        <p:spPr>
          <a:xfrm>
            <a:off x="3587446" y="1982803"/>
            <a:ext cx="2028068"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929292"/>
                </a:solidFill>
                <a:latin typeface="cotorifont-pro-TT"/>
                <a:ea typeface="cotorifont-pro-TT"/>
                <a:cs typeface="cotorifont-pro-TT"/>
                <a:sym typeface="cotorifont-pro-TT"/>
              </a:defRPr>
            </a:lvl1pPr>
          </a:lstStyle>
          <a:p>
            <a:pPr/>
            <a:r>
              <a:t>大内　征</a:t>
            </a:r>
          </a:p>
        </p:txBody>
      </p:sp>
      <p:sp>
        <p:nvSpPr>
          <p:cNvPr id="227" name="オオウチセイ"/>
          <p:cNvSpPr txBox="1"/>
          <p:nvPr/>
        </p:nvSpPr>
        <p:spPr>
          <a:xfrm>
            <a:off x="3587446" y="1602127"/>
            <a:ext cx="2372882"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929292"/>
                </a:solidFill>
                <a:latin typeface="cotorifont-pro-TT"/>
                <a:ea typeface="cotorifont-pro-TT"/>
                <a:cs typeface="cotorifont-pro-TT"/>
                <a:sym typeface="cotorifont-pro-TT"/>
              </a:defRPr>
            </a:lvl1pPr>
          </a:lstStyle>
          <a:p>
            <a:pPr/>
            <a:r>
              <a:t>オオウチセイ</a:t>
            </a:r>
          </a:p>
        </p:txBody>
      </p:sp>
      <p:sp>
        <p:nvSpPr>
          <p:cNvPr id="228" name="跡部 徹"/>
          <p:cNvSpPr txBox="1"/>
          <p:nvPr/>
        </p:nvSpPr>
        <p:spPr>
          <a:xfrm>
            <a:off x="5115648" y="1982803"/>
            <a:ext cx="2028067"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929292"/>
                </a:solidFill>
                <a:latin typeface="cotorifont-pro-TT"/>
                <a:ea typeface="cotorifont-pro-TT"/>
                <a:cs typeface="cotorifont-pro-TT"/>
                <a:sym typeface="cotorifont-pro-TT"/>
              </a:defRPr>
            </a:lvl1pPr>
          </a:lstStyle>
          <a:p>
            <a:pPr/>
            <a:r>
              <a:t>跡部　徹</a:t>
            </a:r>
          </a:p>
        </p:txBody>
      </p:sp>
      <p:sp>
        <p:nvSpPr>
          <p:cNvPr id="229" name="アトベトオル"/>
          <p:cNvSpPr txBox="1"/>
          <p:nvPr/>
        </p:nvSpPr>
        <p:spPr>
          <a:xfrm>
            <a:off x="5115648" y="1602127"/>
            <a:ext cx="2372881"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929292"/>
                </a:solidFill>
                <a:latin typeface="cotorifont-pro-TT"/>
                <a:ea typeface="cotorifont-pro-TT"/>
                <a:cs typeface="cotorifont-pro-TT"/>
                <a:sym typeface="cotorifont-pro-TT"/>
              </a:defRPr>
            </a:lvl1pPr>
          </a:lstStyle>
          <a:p>
            <a:pPr/>
            <a:r>
              <a:t>アトベトオル</a:t>
            </a:r>
          </a:p>
        </p:txBody>
      </p:sp>
      <p:sp>
        <p:nvSpPr>
          <p:cNvPr id="230" name="買い食い大好きチーム"/>
          <p:cNvSpPr txBox="1"/>
          <p:nvPr/>
        </p:nvSpPr>
        <p:spPr>
          <a:xfrm>
            <a:off x="1757708" y="2822931"/>
            <a:ext cx="6745814" cy="355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a:solidFill>
                  <a:srgbClr val="929292"/>
                </a:solidFill>
                <a:latin typeface="cotorifont-pro-TT"/>
                <a:ea typeface="cotorifont-pro-TT"/>
                <a:cs typeface="cotorifont-pro-TT"/>
                <a:sym typeface="cotorifont-pro-TT"/>
              </a:defRPr>
            </a:lvl1pPr>
          </a:lstStyle>
          <a:p>
            <a:pPr/>
            <a:r>
              <a:t>買い食い大好きチーム</a:t>
            </a:r>
          </a:p>
        </p:txBody>
      </p:sp>
      <p:sp>
        <p:nvSpPr>
          <p:cNvPr id="231" name="世界旅行行けるかな？まちにあるいろいろな国のお店マップ"/>
          <p:cNvSpPr txBox="1"/>
          <p:nvPr/>
        </p:nvSpPr>
        <p:spPr>
          <a:xfrm>
            <a:off x="1524727" y="4253661"/>
            <a:ext cx="7556589" cy="355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a:solidFill>
                  <a:srgbClr val="929292"/>
                </a:solidFill>
                <a:latin typeface="cotorifont-pro-TT"/>
                <a:ea typeface="cotorifont-pro-TT"/>
                <a:cs typeface="cotorifont-pro-TT"/>
                <a:sym typeface="cotorifont-pro-TT"/>
              </a:defRPr>
            </a:lvl1pPr>
          </a:lstStyle>
          <a:p>
            <a:pPr/>
            <a:r>
              <a:t>世界旅行行けるかな？まちにあるいろいろな国のお店マップ</a:t>
            </a:r>
          </a:p>
        </p:txBody>
      </p:sp>
      <p:sp>
        <p:nvSpPr>
          <p:cNvPr id="232" name="※作者複数でも代表者でも結構です"/>
          <p:cNvSpPr txBox="1"/>
          <p:nvPr/>
        </p:nvSpPr>
        <p:spPr>
          <a:xfrm>
            <a:off x="5009644" y="2325557"/>
            <a:ext cx="4210489" cy="2921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500">
                <a:solidFill>
                  <a:schemeClr val="accent5">
                    <a:hueOff val="-65973"/>
                    <a:satOff val="18050"/>
                    <a:lumOff val="-15912"/>
                  </a:schemeClr>
                </a:solidFill>
                <a:latin typeface="cotorifont-pro-TT"/>
                <a:ea typeface="cotorifont-pro-TT"/>
                <a:cs typeface="cotorifont-pro-TT"/>
                <a:sym typeface="cotorifont-pro-TT"/>
              </a:defRPr>
            </a:lvl1pPr>
          </a:lstStyle>
          <a:p>
            <a:pPr/>
            <a:r>
              <a:t>※作者複数でも代表者でも結構です</a:t>
            </a:r>
          </a:p>
        </p:txBody>
      </p:sp>
      <p:sp>
        <p:nvSpPr>
          <p:cNvPr id="233" name="※チーム名が無い場合はなしでもOKです。"/>
          <p:cNvSpPr txBox="1"/>
          <p:nvPr/>
        </p:nvSpPr>
        <p:spPr>
          <a:xfrm>
            <a:off x="5009644" y="2949252"/>
            <a:ext cx="4210489" cy="2921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500">
                <a:solidFill>
                  <a:schemeClr val="accent5">
                    <a:hueOff val="-65973"/>
                    <a:satOff val="18050"/>
                    <a:lumOff val="-15912"/>
                  </a:schemeClr>
                </a:solidFill>
                <a:latin typeface="cotorifont-pro-TT"/>
                <a:ea typeface="cotorifont-pro-TT"/>
                <a:cs typeface="cotorifont-pro-TT"/>
                <a:sym typeface="cotorifont-pro-TT"/>
              </a:defRPr>
            </a:lvl1pPr>
          </a:lstStyle>
          <a:p>
            <a:pPr/>
            <a:r>
              <a:t>※チーム名が無い場合はなしでもOKです。</a:t>
            </a:r>
          </a:p>
        </p:txBody>
      </p:sp>
      <p:sp>
        <p:nvSpPr>
          <p:cNvPr id="234" name="神保町はカレー屋さんとラーメン屋さんが多いけど、まち探検をしてみるといろいろな国の料理が食べられるお店が多いことに気づいためこのタイトルの地図を作ろうとおもいました。"/>
          <p:cNvSpPr txBox="1"/>
          <p:nvPr/>
        </p:nvSpPr>
        <p:spPr>
          <a:xfrm>
            <a:off x="618793" y="5833824"/>
            <a:ext cx="8557681" cy="863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a:solidFill>
                  <a:srgbClr val="929292"/>
                </a:solidFill>
                <a:latin typeface="cotorifont-pro-TT"/>
                <a:ea typeface="cotorifont-pro-TT"/>
                <a:cs typeface="cotorifont-pro-TT"/>
                <a:sym typeface="cotorifont-pro-TT"/>
              </a:defRPr>
            </a:lvl1pPr>
          </a:lstStyle>
          <a:p>
            <a:pPr/>
            <a:r>
              <a:t>神保町はカレー屋さんとラーメン屋さんが多いけど、まち探検をしてみるといろいろな国の料理が食べられるお店が多いことに気づいためこのタイトルの地図を作ろうとおもいました。</a:t>
            </a:r>
          </a:p>
        </p:txBody>
      </p:sp>
      <p:sp>
        <p:nvSpPr>
          <p:cNvPr id="235" name="神保町に遊びに来た人や、いつもラーメンばかりを食べている人。海外旅行が好きな人に見てもらいたいです。"/>
          <p:cNvSpPr txBox="1"/>
          <p:nvPr/>
        </p:nvSpPr>
        <p:spPr>
          <a:xfrm>
            <a:off x="618793" y="8135678"/>
            <a:ext cx="8557681" cy="609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a:solidFill>
                  <a:srgbClr val="929292"/>
                </a:solidFill>
                <a:latin typeface="cotorifont-pro-TT"/>
                <a:ea typeface="cotorifont-pro-TT"/>
                <a:cs typeface="cotorifont-pro-TT"/>
                <a:sym typeface="cotorifont-pro-TT"/>
              </a:defRPr>
            </a:lvl1pPr>
          </a:lstStyle>
          <a:p>
            <a:pPr/>
            <a:r>
              <a:t>神保町に遊びに来た人や、いつもラーメンばかりを食べている人。海外旅行が好きな人に見てもらいたいです。</a:t>
            </a:r>
          </a:p>
        </p:txBody>
      </p:sp>
      <p:sp>
        <p:nvSpPr>
          <p:cNvPr id="236" name="各国のお店を紹介するときにその国がどの辺にあるかをパソコンで調べたので世界地図に詳しくなった。…"/>
          <p:cNvSpPr txBox="1"/>
          <p:nvPr/>
        </p:nvSpPr>
        <p:spPr>
          <a:xfrm>
            <a:off x="618793" y="10646015"/>
            <a:ext cx="8557681" cy="11176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00000"/>
              </a:lnSpc>
              <a:defRPr>
                <a:solidFill>
                  <a:srgbClr val="929292"/>
                </a:solidFill>
                <a:latin typeface="cotorifont-pro-TT"/>
                <a:ea typeface="cotorifont-pro-TT"/>
                <a:cs typeface="cotorifont-pro-TT"/>
                <a:sym typeface="cotorifont-pro-TT"/>
              </a:defRPr>
            </a:pPr>
            <a:r>
              <a:t>各国のお店を紹介するときにその国がどの辺にあるかをパソコンで調べたので世界地図に詳しくなった。</a:t>
            </a:r>
          </a:p>
          <a:p>
            <a:pPr algn="l" defTabSz="457200">
              <a:lnSpc>
                <a:spcPct val="100000"/>
              </a:lnSpc>
              <a:defRPr>
                <a:solidFill>
                  <a:srgbClr val="929292"/>
                </a:solidFill>
                <a:latin typeface="cotorifont-pro-TT"/>
                <a:ea typeface="cotorifont-pro-TT"/>
                <a:cs typeface="cotorifont-pro-TT"/>
                <a:sym typeface="cotorifont-pro-TT"/>
              </a:defRPr>
            </a:pPr>
            <a:r>
              <a:t>いろいろなお店を回ってたくさん食べてたら太ってしまったこと。</a:t>
            </a:r>
          </a:p>
          <a:p>
            <a:pPr algn="l" defTabSz="457200">
              <a:lnSpc>
                <a:spcPct val="100000"/>
              </a:lnSpc>
              <a:defRPr>
                <a:solidFill>
                  <a:srgbClr val="929292"/>
                </a:solidFill>
                <a:latin typeface="cotorifont-pro-TT"/>
                <a:ea typeface="cotorifont-pro-TT"/>
                <a:cs typeface="cotorifont-pro-TT"/>
                <a:sym typeface="cotorifont-pro-TT"/>
              </a:defRPr>
            </a:pPr>
            <a:r>
              <a:t>お店の人と仲良くなれたこと。</a:t>
            </a:r>
          </a:p>
        </p:txBody>
      </p:sp>
      <p:sp>
        <p:nvSpPr>
          <p:cNvPr id="237" name="赤津 直紀"/>
          <p:cNvSpPr txBox="1"/>
          <p:nvPr/>
        </p:nvSpPr>
        <p:spPr>
          <a:xfrm>
            <a:off x="6724315" y="1982803"/>
            <a:ext cx="2028067"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929292"/>
                </a:solidFill>
                <a:latin typeface="cotorifont-pro-TT"/>
                <a:ea typeface="cotorifont-pro-TT"/>
                <a:cs typeface="cotorifont-pro-TT"/>
                <a:sym typeface="cotorifont-pro-TT"/>
              </a:defRPr>
            </a:lvl1pPr>
          </a:lstStyle>
          <a:p>
            <a:pPr/>
            <a:r>
              <a:t>赤津　直紀</a:t>
            </a:r>
          </a:p>
        </p:txBody>
      </p:sp>
      <p:sp>
        <p:nvSpPr>
          <p:cNvPr id="238" name="アカツナオキ"/>
          <p:cNvSpPr txBox="1"/>
          <p:nvPr/>
        </p:nvSpPr>
        <p:spPr>
          <a:xfrm>
            <a:off x="6724315" y="1602127"/>
            <a:ext cx="2372881"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lnSpc>
                <a:spcPct val="100000"/>
              </a:lnSpc>
              <a:defRPr sz="1600">
                <a:solidFill>
                  <a:srgbClr val="929292"/>
                </a:solidFill>
                <a:latin typeface="cotorifont-pro-TT"/>
                <a:ea typeface="cotorifont-pro-TT"/>
                <a:cs typeface="cotorifont-pro-TT"/>
                <a:sym typeface="cotorifont-pro-TT"/>
              </a:defRPr>
            </a:lvl1pPr>
          </a:lstStyle>
          <a:p>
            <a:pPr/>
            <a:r>
              <a:t>アカツナオキ</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0" name="logo004.png" descr="logo004.png"/>
          <p:cNvPicPr>
            <a:picLocks noChangeAspect="1"/>
          </p:cNvPicPr>
          <p:nvPr/>
        </p:nvPicPr>
        <p:blipFill>
          <a:blip r:embed="rId2">
            <a:extLst/>
          </a:blip>
          <a:stretch>
            <a:fillRect/>
          </a:stretch>
        </p:blipFill>
        <p:spPr>
          <a:xfrm>
            <a:off x="7520009" y="12486732"/>
            <a:ext cx="1585730" cy="264931"/>
          </a:xfrm>
          <a:prstGeom prst="rect">
            <a:avLst/>
          </a:prstGeom>
          <a:ln w="3175">
            <a:miter lim="400000"/>
          </a:ln>
        </p:spPr>
      </p:pic>
      <p:pic>
        <p:nvPicPr>
          <p:cNvPr id="241" name="四角形 四角形" descr="四角形 四角形"/>
          <p:cNvPicPr>
            <a:picLocks noChangeAspect="0"/>
          </p:cNvPicPr>
          <p:nvPr/>
        </p:nvPicPr>
        <p:blipFill>
          <a:blip r:embed="rId3">
            <a:extLst/>
          </a:blip>
          <a:stretch>
            <a:fillRect/>
          </a:stretch>
        </p:blipFill>
        <p:spPr>
          <a:xfrm>
            <a:off x="311655" y="1035451"/>
            <a:ext cx="9130290" cy="11244656"/>
          </a:xfrm>
          <a:prstGeom prst="rect">
            <a:avLst/>
          </a:prstGeom>
        </p:spPr>
      </p:pic>
      <p:sp>
        <p:nvSpPr>
          <p:cNvPr id="243" name="完成した手書き地図の写真データを貼ってください"/>
          <p:cNvSpPr txBox="1"/>
          <p:nvPr/>
        </p:nvSpPr>
        <p:spPr>
          <a:xfrm>
            <a:off x="1989426" y="624359"/>
            <a:ext cx="5774749" cy="304801"/>
          </a:xfrm>
          <a:prstGeom prst="rect">
            <a:avLst/>
          </a:prstGeom>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00000"/>
              </a:lnSpc>
              <a:defRPr sz="1600">
                <a:solidFill>
                  <a:srgbClr val="535353"/>
                </a:solidFill>
                <a:latin typeface="cotorifont-pro-TT"/>
                <a:ea typeface="cotorifont-pro-TT"/>
                <a:cs typeface="cotorifont-pro-TT"/>
                <a:sym typeface="cotorifont-pro-TT"/>
              </a:defRPr>
            </a:lvl1pPr>
          </a:lstStyle>
          <a:p>
            <a:pPr/>
            <a:r>
              <a:t>完成した手書き地図の写真データを貼ってください</a:t>
            </a:r>
          </a:p>
        </p:txBody>
      </p:sp>
      <p:sp>
        <p:nvSpPr>
          <p:cNvPr id="244" name="記入例"/>
          <p:cNvSpPr txBox="1"/>
          <p:nvPr/>
        </p:nvSpPr>
        <p:spPr>
          <a:xfrm>
            <a:off x="6130582" y="72349"/>
            <a:ext cx="3308416" cy="571501"/>
          </a:xfrm>
          <a:prstGeom prst="rect">
            <a:avLst/>
          </a:prstGeom>
          <a:solidFill>
            <a:schemeClr val="accent5">
              <a:hueOff val="-65973"/>
              <a:satOff val="18050"/>
              <a:lumOff val="-15912"/>
            </a:schemeClr>
          </a:solidFill>
          <a:ln w="3175">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00000"/>
              </a:lnSpc>
              <a:defRPr sz="3700">
                <a:solidFill>
                  <a:srgbClr val="FFFFFF"/>
                </a:solidFill>
                <a:latin typeface="cotorifont-pro-TT"/>
                <a:ea typeface="cotorifont-pro-TT"/>
                <a:cs typeface="cotorifont-pro-TT"/>
                <a:sym typeface="cotorifont-pro-TT"/>
              </a:defRPr>
            </a:lvl1pPr>
          </a:lstStyle>
          <a:p>
            <a:pPr/>
            <a:r>
              <a:t>記入例</a:t>
            </a:r>
          </a:p>
        </p:txBody>
      </p:sp>
      <p:pic>
        <p:nvPicPr>
          <p:cNvPr id="245" name="IMG_2260.jpg" descr="IMG_2260.jpg"/>
          <p:cNvPicPr>
            <a:picLocks noChangeAspect="1"/>
          </p:cNvPicPr>
          <p:nvPr/>
        </p:nvPicPr>
        <p:blipFill>
          <a:blip r:embed="rId4">
            <a:extLst/>
          </a:blip>
          <a:srcRect l="6117" t="10661" r="6117" b="12903"/>
          <a:stretch>
            <a:fillRect/>
          </a:stretch>
        </p:blipFill>
        <p:spPr>
          <a:xfrm>
            <a:off x="393501" y="1359283"/>
            <a:ext cx="8966599" cy="10412179"/>
          </a:xfrm>
          <a:prstGeom prst="rect">
            <a:avLst/>
          </a:prstGeom>
          <a:ln w="3175">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43B"/>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1507066"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43B"/>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1507066"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2311906" rtl="0" fontAlgn="auto" latinLnBrk="0" hangingPunct="0">
          <a:lnSpc>
            <a:spcPct val="9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